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7" r:id="rId1"/>
  </p:sldMasterIdLst>
  <p:notesMasterIdLst>
    <p:notesMasterId r:id="rId58"/>
  </p:notesMasterIdLst>
  <p:sldIdLst>
    <p:sldId id="292" r:id="rId2"/>
    <p:sldId id="293" r:id="rId3"/>
    <p:sldId id="294" r:id="rId4"/>
    <p:sldId id="369" r:id="rId5"/>
    <p:sldId id="296" r:id="rId6"/>
    <p:sldId id="363" r:id="rId7"/>
    <p:sldId id="366" r:id="rId8"/>
    <p:sldId id="365" r:id="rId9"/>
    <p:sldId id="300" r:id="rId10"/>
    <p:sldId id="301" r:id="rId11"/>
    <p:sldId id="334" r:id="rId12"/>
    <p:sldId id="302" r:id="rId13"/>
    <p:sldId id="335" r:id="rId14"/>
    <p:sldId id="308" r:id="rId15"/>
    <p:sldId id="309" r:id="rId16"/>
    <p:sldId id="310" r:id="rId17"/>
    <p:sldId id="336" r:id="rId18"/>
    <p:sldId id="306" r:id="rId19"/>
    <p:sldId id="311" r:id="rId20"/>
    <p:sldId id="337" r:id="rId21"/>
    <p:sldId id="307" r:id="rId22"/>
    <p:sldId id="338" r:id="rId23"/>
    <p:sldId id="339" r:id="rId24"/>
    <p:sldId id="312" r:id="rId25"/>
    <p:sldId id="313" r:id="rId26"/>
    <p:sldId id="340" r:id="rId27"/>
    <p:sldId id="314" r:id="rId28"/>
    <p:sldId id="341" r:id="rId29"/>
    <p:sldId id="343" r:id="rId30"/>
    <p:sldId id="344" r:id="rId31"/>
    <p:sldId id="318" r:id="rId32"/>
    <p:sldId id="345" r:id="rId33"/>
    <p:sldId id="319" r:id="rId34"/>
    <p:sldId id="346" r:id="rId35"/>
    <p:sldId id="347" r:id="rId36"/>
    <p:sldId id="348" r:id="rId37"/>
    <p:sldId id="360" r:id="rId38"/>
    <p:sldId id="331" r:id="rId39"/>
    <p:sldId id="328" r:id="rId40"/>
    <p:sldId id="367" r:id="rId41"/>
    <p:sldId id="322" r:id="rId42"/>
    <p:sldId id="350" r:id="rId43"/>
    <p:sldId id="321" r:id="rId44"/>
    <p:sldId id="354" r:id="rId45"/>
    <p:sldId id="352" r:id="rId46"/>
    <p:sldId id="353" r:id="rId47"/>
    <p:sldId id="325" r:id="rId48"/>
    <p:sldId id="324" r:id="rId49"/>
    <p:sldId id="355" r:id="rId50"/>
    <p:sldId id="356" r:id="rId51"/>
    <p:sldId id="357" r:id="rId52"/>
    <p:sldId id="326" r:id="rId53"/>
    <p:sldId id="358" r:id="rId54"/>
    <p:sldId id="327" r:id="rId55"/>
    <p:sldId id="297" r:id="rId56"/>
    <p:sldId id="368" r:id="rId5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5426"/>
    <a:srgbClr val="772B4C"/>
    <a:srgbClr val="16C119"/>
    <a:srgbClr val="0E0F23"/>
    <a:srgbClr val="FAC212"/>
    <a:srgbClr val="FCF6F0"/>
    <a:srgbClr val="E14026"/>
    <a:srgbClr val="FBF5EF"/>
    <a:srgbClr val="1E5A75"/>
    <a:srgbClr val="68A8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D6166B-753D-4CA2-B272-5356292E6529}" v="441" dt="2018-10-03T07:42:41.0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8031"/>
  </p:normalViewPr>
  <p:slideViewPr>
    <p:cSldViewPr snapToGrid="0">
      <p:cViewPr varScale="1">
        <p:scale>
          <a:sx n="81" d="100"/>
          <a:sy n="81" d="100"/>
        </p:scale>
        <p:origin x="662" y="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Heath" userId="efae9d7b7f9faa86" providerId="LiveId" clId="{DFD6166B-753D-4CA2-B272-5356292E6529}"/>
    <pc:docChg chg="undo custSel addSld delSld modSld sldOrd">
      <pc:chgData name="Mark Heath" userId="efae9d7b7f9faa86" providerId="LiveId" clId="{DFD6166B-753D-4CA2-B272-5356292E6529}" dt="2018-10-03T07:42:41.097" v="433" actId="122"/>
      <pc:docMkLst>
        <pc:docMk/>
      </pc:docMkLst>
      <pc:sldChg chg="modSp">
        <pc:chgData name="Mark Heath" userId="efae9d7b7f9faa86" providerId="LiveId" clId="{DFD6166B-753D-4CA2-B272-5356292E6529}" dt="2018-09-30T21:08:21.500" v="349" actId="14100"/>
        <pc:sldMkLst>
          <pc:docMk/>
          <pc:sldMk cId="2963413993" sldId="294"/>
        </pc:sldMkLst>
        <pc:spChg chg="mod">
          <ac:chgData name="Mark Heath" userId="efae9d7b7f9faa86" providerId="LiveId" clId="{DFD6166B-753D-4CA2-B272-5356292E6529}" dt="2018-09-30T21:08:21.500" v="349" actId="14100"/>
          <ac:spMkLst>
            <pc:docMk/>
            <pc:sldMk cId="2963413993" sldId="294"/>
            <ac:spMk id="5" creationId="{AA5D6944-9AD1-44BF-8623-4BD517FACA45}"/>
          </ac:spMkLst>
        </pc:spChg>
      </pc:sldChg>
      <pc:sldChg chg="ord">
        <pc:chgData name="Mark Heath" userId="efae9d7b7f9faa86" providerId="LiveId" clId="{DFD6166B-753D-4CA2-B272-5356292E6529}" dt="2018-10-02T17:12:57.739" v="391"/>
        <pc:sldMkLst>
          <pc:docMk/>
          <pc:sldMk cId="531812584" sldId="296"/>
        </pc:sldMkLst>
      </pc:sldChg>
      <pc:sldChg chg="ord">
        <pc:chgData name="Mark Heath" userId="efae9d7b7f9faa86" providerId="LiveId" clId="{DFD6166B-753D-4CA2-B272-5356292E6529}" dt="2018-09-29T07:52:14.895" v="91"/>
        <pc:sldMkLst>
          <pc:docMk/>
          <pc:sldMk cId="2560134945" sldId="301"/>
        </pc:sldMkLst>
      </pc:sldChg>
      <pc:sldChg chg="addSp delSp modSp">
        <pc:chgData name="Mark Heath" userId="efae9d7b7f9faa86" providerId="LiveId" clId="{DFD6166B-753D-4CA2-B272-5356292E6529}" dt="2018-10-01T08:30:10.505" v="369" actId="20577"/>
        <pc:sldMkLst>
          <pc:docMk/>
          <pc:sldMk cId="4031961729" sldId="308"/>
        </pc:sldMkLst>
        <pc:spChg chg="mod">
          <ac:chgData name="Mark Heath" userId="efae9d7b7f9faa86" providerId="LiveId" clId="{DFD6166B-753D-4CA2-B272-5356292E6529}" dt="2018-09-30T19:25:06.169" v="97" actId="1076"/>
          <ac:spMkLst>
            <pc:docMk/>
            <pc:sldMk cId="4031961729" sldId="308"/>
            <ac:spMk id="2" creationId="{45BFA0AA-1591-4559-8741-3CF93F2F8C47}"/>
          </ac:spMkLst>
        </pc:spChg>
        <pc:spChg chg="mod">
          <ac:chgData name="Mark Heath" userId="efae9d7b7f9faa86" providerId="LiveId" clId="{DFD6166B-753D-4CA2-B272-5356292E6529}" dt="2018-10-01T08:30:10.505" v="369" actId="20577"/>
          <ac:spMkLst>
            <pc:docMk/>
            <pc:sldMk cId="4031961729" sldId="308"/>
            <ac:spMk id="3" creationId="{A15624F5-3F95-4101-95BC-CB1BFDD7E58E}"/>
          </ac:spMkLst>
        </pc:spChg>
        <pc:spChg chg="del">
          <ac:chgData name="Mark Heath" userId="efae9d7b7f9faa86" providerId="LiveId" clId="{DFD6166B-753D-4CA2-B272-5356292E6529}" dt="2018-09-30T19:24:48.931" v="92" actId="478"/>
          <ac:spMkLst>
            <pc:docMk/>
            <pc:sldMk cId="4031961729" sldId="308"/>
            <ac:spMk id="4" creationId="{FF2B2FF1-8250-4CF2-AE02-FB69924C5980}"/>
          </ac:spMkLst>
        </pc:spChg>
        <pc:spChg chg="add del mod">
          <ac:chgData name="Mark Heath" userId="efae9d7b7f9faa86" providerId="LiveId" clId="{DFD6166B-753D-4CA2-B272-5356292E6529}" dt="2018-09-30T19:24:50.454" v="93" actId="478"/>
          <ac:spMkLst>
            <pc:docMk/>
            <pc:sldMk cId="4031961729" sldId="308"/>
            <ac:spMk id="6" creationId="{A22B707B-FD02-4B2A-87F0-6CCCF51CE44A}"/>
          </ac:spMkLst>
        </pc:spChg>
      </pc:sldChg>
      <pc:sldChg chg="addSp delSp modSp modAnim">
        <pc:chgData name="Mark Heath" userId="efae9d7b7f9faa86" providerId="LiveId" clId="{DFD6166B-753D-4CA2-B272-5356292E6529}" dt="2018-10-02T21:12:49.522" v="405" actId="313"/>
        <pc:sldMkLst>
          <pc:docMk/>
          <pc:sldMk cId="1828395906" sldId="309"/>
        </pc:sldMkLst>
        <pc:spChg chg="add del mod">
          <ac:chgData name="Mark Heath" userId="efae9d7b7f9faa86" providerId="LiveId" clId="{DFD6166B-753D-4CA2-B272-5356292E6529}" dt="2018-09-30T19:24:56.878" v="95" actId="478"/>
          <ac:spMkLst>
            <pc:docMk/>
            <pc:sldMk cId="1828395906" sldId="309"/>
            <ac:spMk id="3" creationId="{7A1C113A-25E4-4DDD-BBE6-99E07257C091}"/>
          </ac:spMkLst>
        </pc:spChg>
        <pc:spChg chg="add mod">
          <ac:chgData name="Mark Heath" userId="efae9d7b7f9faa86" providerId="LiveId" clId="{DFD6166B-753D-4CA2-B272-5356292E6529}" dt="2018-10-01T08:30:45.445" v="377" actId="1076"/>
          <ac:spMkLst>
            <pc:docMk/>
            <pc:sldMk cId="1828395906" sldId="309"/>
            <ac:spMk id="4" creationId="{33A1DBCF-A0DC-4B71-9C40-284DAAD03C80}"/>
          </ac:spMkLst>
        </pc:spChg>
        <pc:spChg chg="del">
          <ac:chgData name="Mark Heath" userId="efae9d7b7f9faa86" providerId="LiveId" clId="{DFD6166B-753D-4CA2-B272-5356292E6529}" dt="2018-09-30T19:24:54.827" v="94" actId="478"/>
          <ac:spMkLst>
            <pc:docMk/>
            <pc:sldMk cId="1828395906" sldId="309"/>
            <ac:spMk id="4" creationId="{FF2B2FF1-8250-4CF2-AE02-FB69924C5980}"/>
          </ac:spMkLst>
        </pc:spChg>
        <pc:spChg chg="mod">
          <ac:chgData name="Mark Heath" userId="efae9d7b7f9faa86" providerId="LiveId" clId="{DFD6166B-753D-4CA2-B272-5356292E6529}" dt="2018-10-02T21:12:46.706" v="403" actId="20577"/>
          <ac:spMkLst>
            <pc:docMk/>
            <pc:sldMk cId="1828395906" sldId="309"/>
            <ac:spMk id="5" creationId="{993AA7FA-292A-419D-80FA-9A2BCA246D01}"/>
          </ac:spMkLst>
        </pc:spChg>
        <pc:spChg chg="mod">
          <ac:chgData name="Mark Heath" userId="efae9d7b7f9faa86" providerId="LiveId" clId="{DFD6166B-753D-4CA2-B272-5356292E6529}" dt="2018-10-02T21:12:49.522" v="405" actId="313"/>
          <ac:spMkLst>
            <pc:docMk/>
            <pc:sldMk cId="1828395906" sldId="309"/>
            <ac:spMk id="6" creationId="{A01660CF-733E-49ED-9102-47BE0B00530A}"/>
          </ac:spMkLst>
        </pc:spChg>
        <pc:spChg chg="add mod">
          <ac:chgData name="Mark Heath" userId="efae9d7b7f9faa86" providerId="LiveId" clId="{DFD6166B-753D-4CA2-B272-5356292E6529}" dt="2018-10-01T08:30:45.445" v="377" actId="1076"/>
          <ac:spMkLst>
            <pc:docMk/>
            <pc:sldMk cId="1828395906" sldId="309"/>
            <ac:spMk id="7" creationId="{8A3CE6D2-93B5-49D3-95FA-5227B4D68771}"/>
          </ac:spMkLst>
        </pc:spChg>
        <pc:spChg chg="add mod">
          <ac:chgData name="Mark Heath" userId="efae9d7b7f9faa86" providerId="LiveId" clId="{DFD6166B-753D-4CA2-B272-5356292E6529}" dt="2018-10-01T08:31:02.326" v="380" actId="1076"/>
          <ac:spMkLst>
            <pc:docMk/>
            <pc:sldMk cId="1828395906" sldId="309"/>
            <ac:spMk id="8" creationId="{2A01ED7A-C93F-40A4-9108-F7B1BAA1FCC8}"/>
          </ac:spMkLst>
        </pc:spChg>
        <pc:spChg chg="add mod">
          <ac:chgData name="Mark Heath" userId="efae9d7b7f9faa86" providerId="LiveId" clId="{DFD6166B-753D-4CA2-B272-5356292E6529}" dt="2018-10-01T08:31:06.713" v="381" actId="1076"/>
          <ac:spMkLst>
            <pc:docMk/>
            <pc:sldMk cId="1828395906" sldId="309"/>
            <ac:spMk id="9" creationId="{B00D5070-2E22-4F8F-A67C-70965C71C54E}"/>
          </ac:spMkLst>
        </pc:spChg>
      </pc:sldChg>
      <pc:sldChg chg="addSp delSp modSp modTransition">
        <pc:chgData name="Mark Heath" userId="efae9d7b7f9faa86" providerId="LiveId" clId="{DFD6166B-753D-4CA2-B272-5356292E6529}" dt="2018-10-01T08:31:24.930" v="389"/>
        <pc:sldMkLst>
          <pc:docMk/>
          <pc:sldMk cId="1118908195" sldId="310"/>
        </pc:sldMkLst>
        <pc:spChg chg="mod">
          <ac:chgData name="Mark Heath" userId="efae9d7b7f9faa86" providerId="LiveId" clId="{DFD6166B-753D-4CA2-B272-5356292E6529}" dt="2018-09-30T19:26:55.813" v="157" actId="1076"/>
          <ac:spMkLst>
            <pc:docMk/>
            <pc:sldMk cId="1118908195" sldId="310"/>
            <ac:spMk id="2" creationId="{056127ED-5309-4C95-9900-234B52E5AD47}"/>
          </ac:spMkLst>
        </pc:spChg>
        <pc:spChg chg="mod">
          <ac:chgData name="Mark Heath" userId="efae9d7b7f9faa86" providerId="LiveId" clId="{DFD6166B-753D-4CA2-B272-5356292E6529}" dt="2018-09-30T19:26:49.863" v="156" actId="1076"/>
          <ac:spMkLst>
            <pc:docMk/>
            <pc:sldMk cId="1118908195" sldId="310"/>
            <ac:spMk id="3" creationId="{2466B6E3-8114-408D-AAC2-7201A11FFF4E}"/>
          </ac:spMkLst>
        </pc:spChg>
        <pc:spChg chg="del">
          <ac:chgData name="Mark Heath" userId="efae9d7b7f9faa86" providerId="LiveId" clId="{DFD6166B-753D-4CA2-B272-5356292E6529}" dt="2018-09-30T19:25:34.132" v="105" actId="478"/>
          <ac:spMkLst>
            <pc:docMk/>
            <pc:sldMk cId="1118908195" sldId="310"/>
            <ac:spMk id="4" creationId="{FF2B2FF1-8250-4CF2-AE02-FB69924C5980}"/>
          </ac:spMkLst>
        </pc:spChg>
        <pc:spChg chg="mod">
          <ac:chgData name="Mark Heath" userId="efae9d7b7f9faa86" providerId="LiveId" clId="{DFD6166B-753D-4CA2-B272-5356292E6529}" dt="2018-09-30T19:25:54.434" v="139" actId="20577"/>
          <ac:spMkLst>
            <pc:docMk/>
            <pc:sldMk cId="1118908195" sldId="310"/>
            <ac:spMk id="5" creationId="{993AA7FA-292A-419D-80FA-9A2BCA246D01}"/>
          </ac:spMkLst>
        </pc:spChg>
        <pc:spChg chg="mod">
          <ac:chgData name="Mark Heath" userId="efae9d7b7f9faa86" providerId="LiveId" clId="{DFD6166B-753D-4CA2-B272-5356292E6529}" dt="2018-09-30T19:26:10.017" v="141" actId="403"/>
          <ac:spMkLst>
            <pc:docMk/>
            <pc:sldMk cId="1118908195" sldId="310"/>
            <ac:spMk id="6" creationId="{A01660CF-733E-49ED-9102-47BE0B00530A}"/>
          </ac:spMkLst>
        </pc:spChg>
        <pc:spChg chg="mod">
          <ac:chgData name="Mark Heath" userId="efae9d7b7f9faa86" providerId="LiveId" clId="{DFD6166B-753D-4CA2-B272-5356292E6529}" dt="2018-09-30T19:26:17.348" v="142" actId="1076"/>
          <ac:spMkLst>
            <pc:docMk/>
            <pc:sldMk cId="1118908195" sldId="310"/>
            <ac:spMk id="7" creationId="{9A9E7807-6698-4C68-B934-8217B7BCC7FB}"/>
          </ac:spMkLst>
        </pc:spChg>
        <pc:spChg chg="mod">
          <ac:chgData name="Mark Heath" userId="efae9d7b7f9faa86" providerId="LiveId" clId="{DFD6166B-753D-4CA2-B272-5356292E6529}" dt="2018-09-30T19:26:34.697" v="150" actId="14100"/>
          <ac:spMkLst>
            <pc:docMk/>
            <pc:sldMk cId="1118908195" sldId="310"/>
            <ac:spMk id="8" creationId="{CEB90F2A-7DBD-4CA0-B27C-E7A4F652FD1B}"/>
          </ac:spMkLst>
        </pc:spChg>
        <pc:spChg chg="add del mod">
          <ac:chgData name="Mark Heath" userId="efae9d7b7f9faa86" providerId="LiveId" clId="{DFD6166B-753D-4CA2-B272-5356292E6529}" dt="2018-09-30T19:25:36.313" v="106" actId="478"/>
          <ac:spMkLst>
            <pc:docMk/>
            <pc:sldMk cId="1118908195" sldId="310"/>
            <ac:spMk id="10" creationId="{8288CF39-311F-4640-83C0-7394833B112D}"/>
          </ac:spMkLst>
        </pc:spChg>
      </pc:sldChg>
      <pc:sldChg chg="modSp">
        <pc:chgData name="Mark Heath" userId="efae9d7b7f9faa86" providerId="LiveId" clId="{DFD6166B-753D-4CA2-B272-5356292E6529}" dt="2018-10-02T20:27:11.877" v="397" actId="20577"/>
        <pc:sldMkLst>
          <pc:docMk/>
          <pc:sldMk cId="2813657773" sldId="312"/>
        </pc:sldMkLst>
        <pc:spChg chg="mod">
          <ac:chgData name="Mark Heath" userId="efae9d7b7f9faa86" providerId="LiveId" clId="{DFD6166B-753D-4CA2-B272-5356292E6529}" dt="2018-10-02T20:27:08.558" v="395" actId="20577"/>
          <ac:spMkLst>
            <pc:docMk/>
            <pc:sldMk cId="2813657773" sldId="312"/>
            <ac:spMk id="2" creationId="{539ED800-B4D6-476D-A945-C892C88A4BFB}"/>
          </ac:spMkLst>
        </pc:spChg>
        <pc:spChg chg="mod">
          <ac:chgData name="Mark Heath" userId="efae9d7b7f9faa86" providerId="LiveId" clId="{DFD6166B-753D-4CA2-B272-5356292E6529}" dt="2018-10-02T20:27:11.877" v="397" actId="20577"/>
          <ac:spMkLst>
            <pc:docMk/>
            <pc:sldMk cId="2813657773" sldId="312"/>
            <ac:spMk id="9" creationId="{8509526E-9B61-4837-8F26-565ABB4DF8A4}"/>
          </ac:spMkLst>
        </pc:spChg>
      </pc:sldChg>
      <pc:sldChg chg="modSp modTransition">
        <pc:chgData name="Mark Heath" userId="efae9d7b7f9faa86" providerId="LiveId" clId="{DFD6166B-753D-4CA2-B272-5356292E6529}" dt="2018-09-29T07:25:50.338" v="83" actId="20577"/>
        <pc:sldMkLst>
          <pc:docMk/>
          <pc:sldMk cId="3308025558" sldId="318"/>
        </pc:sldMkLst>
        <pc:spChg chg="mod">
          <ac:chgData name="Mark Heath" userId="efae9d7b7f9faa86" providerId="LiveId" clId="{DFD6166B-753D-4CA2-B272-5356292E6529}" dt="2018-09-29T07:25:50.338" v="83" actId="20577"/>
          <ac:spMkLst>
            <pc:docMk/>
            <pc:sldMk cId="3308025558" sldId="318"/>
            <ac:spMk id="2" creationId="{9F6FAE74-9BC4-4208-9AA8-FE449637F1BD}"/>
          </ac:spMkLst>
        </pc:spChg>
      </pc:sldChg>
      <pc:sldChg chg="modSp">
        <pc:chgData name="Mark Heath" userId="efae9d7b7f9faa86" providerId="LiveId" clId="{DFD6166B-753D-4CA2-B272-5356292E6529}" dt="2018-09-30T19:28:43.612" v="251" actId="1076"/>
        <pc:sldMkLst>
          <pc:docMk/>
          <pc:sldMk cId="1765566718" sldId="319"/>
        </pc:sldMkLst>
        <pc:spChg chg="mod">
          <ac:chgData name="Mark Heath" userId="efae9d7b7f9faa86" providerId="LiveId" clId="{DFD6166B-753D-4CA2-B272-5356292E6529}" dt="2018-09-30T19:28:43.612" v="251" actId="1076"/>
          <ac:spMkLst>
            <pc:docMk/>
            <pc:sldMk cId="1765566718" sldId="319"/>
            <ac:spMk id="2" creationId="{22C7A931-B0C0-4A02-B09C-64D5D3661110}"/>
          </ac:spMkLst>
        </pc:spChg>
      </pc:sldChg>
      <pc:sldChg chg="ord modTransition">
        <pc:chgData name="Mark Heath" userId="efae9d7b7f9faa86" providerId="LiveId" clId="{DFD6166B-753D-4CA2-B272-5356292E6529}" dt="2018-10-01T08:32:02.553" v="390"/>
        <pc:sldMkLst>
          <pc:docMk/>
          <pc:sldMk cId="635352909" sldId="322"/>
        </pc:sldMkLst>
      </pc:sldChg>
      <pc:sldChg chg="ord modTransition">
        <pc:chgData name="Mark Heath" userId="efae9d7b7f9faa86" providerId="LiveId" clId="{DFD6166B-753D-4CA2-B272-5356292E6529}" dt="2018-09-29T07:45:31.719" v="88"/>
        <pc:sldMkLst>
          <pc:docMk/>
          <pc:sldMk cId="4068010583" sldId="324"/>
        </pc:sldMkLst>
      </pc:sldChg>
      <pc:sldChg chg="ord">
        <pc:chgData name="Mark Heath" userId="efae9d7b7f9faa86" providerId="LiveId" clId="{DFD6166B-753D-4CA2-B272-5356292E6529}" dt="2018-09-29T07:45:27.767" v="87"/>
        <pc:sldMkLst>
          <pc:docMk/>
          <pc:sldMk cId="254337938" sldId="325"/>
        </pc:sldMkLst>
      </pc:sldChg>
      <pc:sldChg chg="ord">
        <pc:chgData name="Mark Heath" userId="efae9d7b7f9faa86" providerId="LiveId" clId="{DFD6166B-753D-4CA2-B272-5356292E6529}" dt="2018-09-29T06:36:05.534" v="2"/>
        <pc:sldMkLst>
          <pc:docMk/>
          <pc:sldMk cId="1141949188" sldId="327"/>
        </pc:sldMkLst>
      </pc:sldChg>
      <pc:sldChg chg="ord">
        <pc:chgData name="Mark Heath" userId="efae9d7b7f9faa86" providerId="LiveId" clId="{DFD6166B-753D-4CA2-B272-5356292E6529}" dt="2018-09-29T07:07:12.364" v="44"/>
        <pc:sldMkLst>
          <pc:docMk/>
          <pc:sldMk cId="1672533669" sldId="328"/>
        </pc:sldMkLst>
      </pc:sldChg>
      <pc:sldChg chg="ord modAnim">
        <pc:chgData name="Mark Heath" userId="efae9d7b7f9faa86" providerId="LiveId" clId="{DFD6166B-753D-4CA2-B272-5356292E6529}" dt="2018-09-29T07:23:38.760" v="48"/>
        <pc:sldMkLst>
          <pc:docMk/>
          <pc:sldMk cId="3003226214" sldId="331"/>
        </pc:sldMkLst>
      </pc:sldChg>
      <pc:sldChg chg="modTransition">
        <pc:chgData name="Mark Heath" userId="efae9d7b7f9faa86" providerId="LiveId" clId="{DFD6166B-753D-4CA2-B272-5356292E6529}" dt="2018-09-29T07:24:31.649" v="49"/>
        <pc:sldMkLst>
          <pc:docMk/>
          <pc:sldMk cId="429679589" sldId="343"/>
        </pc:sldMkLst>
      </pc:sldChg>
      <pc:sldChg chg="modSp modTransition">
        <pc:chgData name="Mark Heath" userId="efae9d7b7f9faa86" providerId="LiveId" clId="{DFD6166B-753D-4CA2-B272-5356292E6529}" dt="2018-09-30T21:02:52.738" v="321" actId="20577"/>
        <pc:sldMkLst>
          <pc:docMk/>
          <pc:sldMk cId="138258555" sldId="344"/>
        </pc:sldMkLst>
        <pc:spChg chg="mod">
          <ac:chgData name="Mark Heath" userId="efae9d7b7f9faa86" providerId="LiveId" clId="{DFD6166B-753D-4CA2-B272-5356292E6529}" dt="2018-09-30T21:02:52.738" v="321" actId="20577"/>
          <ac:spMkLst>
            <pc:docMk/>
            <pc:sldMk cId="138258555" sldId="344"/>
            <ac:spMk id="8" creationId="{9FEE4C25-EBA0-4B55-A8E1-A4C446838D71}"/>
          </ac:spMkLst>
        </pc:spChg>
      </pc:sldChg>
      <pc:sldChg chg="ord modTransition">
        <pc:chgData name="Mark Heath" userId="efae9d7b7f9faa86" providerId="LiveId" clId="{DFD6166B-753D-4CA2-B272-5356292E6529}" dt="2018-09-30T21:04:57.296" v="322"/>
        <pc:sldMkLst>
          <pc:docMk/>
          <pc:sldMk cId="539047285" sldId="352"/>
        </pc:sldMkLst>
      </pc:sldChg>
      <pc:sldChg chg="modSp ord">
        <pc:chgData name="Mark Heath" userId="efae9d7b7f9faa86" providerId="LiveId" clId="{DFD6166B-753D-4CA2-B272-5356292E6529}" dt="2018-09-30T20:48:01.706" v="281" actId="20577"/>
        <pc:sldMkLst>
          <pc:docMk/>
          <pc:sldMk cId="342819305" sldId="353"/>
        </pc:sldMkLst>
        <pc:spChg chg="mod">
          <ac:chgData name="Mark Heath" userId="efae9d7b7f9faa86" providerId="LiveId" clId="{DFD6166B-753D-4CA2-B272-5356292E6529}" dt="2018-09-30T20:48:01.706" v="281" actId="20577"/>
          <ac:spMkLst>
            <pc:docMk/>
            <pc:sldMk cId="342819305" sldId="353"/>
            <ac:spMk id="8" creationId="{94BD1D8A-8CA0-4451-A832-674B41FA4BAC}"/>
          </ac:spMkLst>
        </pc:spChg>
      </pc:sldChg>
      <pc:sldChg chg="modTransition">
        <pc:chgData name="Mark Heath" userId="efae9d7b7f9faa86" providerId="LiveId" clId="{DFD6166B-753D-4CA2-B272-5356292E6529}" dt="2018-09-29T06:34:07.744" v="1"/>
        <pc:sldMkLst>
          <pc:docMk/>
          <pc:sldMk cId="2500839056" sldId="354"/>
        </pc:sldMkLst>
      </pc:sldChg>
      <pc:sldChg chg="addSp modSp">
        <pc:chgData name="Mark Heath" userId="efae9d7b7f9faa86" providerId="LiveId" clId="{DFD6166B-753D-4CA2-B272-5356292E6529}" dt="2018-10-03T07:42:41.097" v="433" actId="122"/>
        <pc:sldMkLst>
          <pc:docMk/>
          <pc:sldMk cId="1786751954" sldId="356"/>
        </pc:sldMkLst>
        <pc:spChg chg="mod">
          <ac:chgData name="Mark Heath" userId="efae9d7b7f9faa86" providerId="LiveId" clId="{DFD6166B-753D-4CA2-B272-5356292E6529}" dt="2018-10-03T07:42:41.097" v="433" actId="122"/>
          <ac:spMkLst>
            <pc:docMk/>
            <pc:sldMk cId="1786751954" sldId="356"/>
            <ac:spMk id="86" creationId="{B302FC52-87D5-454D-BCC2-DEE30E9A113C}"/>
          </ac:spMkLst>
        </pc:spChg>
        <pc:spChg chg="mod">
          <ac:chgData name="Mark Heath" userId="efae9d7b7f9faa86" providerId="LiveId" clId="{DFD6166B-753D-4CA2-B272-5356292E6529}" dt="2018-10-03T07:42:41.097" v="433" actId="122"/>
          <ac:spMkLst>
            <pc:docMk/>
            <pc:sldMk cId="1786751954" sldId="356"/>
            <ac:spMk id="87" creationId="{5A93B508-63CF-49C4-AEB6-C8F11C6E7C35}"/>
          </ac:spMkLst>
        </pc:spChg>
        <pc:spChg chg="mod">
          <ac:chgData name="Mark Heath" userId="efae9d7b7f9faa86" providerId="LiveId" clId="{DFD6166B-753D-4CA2-B272-5356292E6529}" dt="2018-10-03T07:42:41.097" v="433" actId="122"/>
          <ac:spMkLst>
            <pc:docMk/>
            <pc:sldMk cId="1786751954" sldId="356"/>
            <ac:spMk id="88" creationId="{B6CC0582-09D9-4FB2-B942-E6B4D660CB73}"/>
          </ac:spMkLst>
        </pc:spChg>
        <pc:spChg chg="mod">
          <ac:chgData name="Mark Heath" userId="efae9d7b7f9faa86" providerId="LiveId" clId="{DFD6166B-753D-4CA2-B272-5356292E6529}" dt="2018-10-03T07:42:41.097" v="433" actId="122"/>
          <ac:spMkLst>
            <pc:docMk/>
            <pc:sldMk cId="1786751954" sldId="356"/>
            <ac:spMk id="89" creationId="{9BC04CB5-4019-4D56-A04A-384B1460C4A9}"/>
          </ac:spMkLst>
        </pc:spChg>
        <pc:spChg chg="mod">
          <ac:chgData name="Mark Heath" userId="efae9d7b7f9faa86" providerId="LiveId" clId="{DFD6166B-753D-4CA2-B272-5356292E6529}" dt="2018-10-03T07:42:41.097" v="433" actId="122"/>
          <ac:spMkLst>
            <pc:docMk/>
            <pc:sldMk cId="1786751954" sldId="356"/>
            <ac:spMk id="90" creationId="{6EB72FCF-93FF-4F73-80C7-D4E9A5BBAF05}"/>
          </ac:spMkLst>
        </pc:spChg>
        <pc:spChg chg="mod">
          <ac:chgData name="Mark Heath" userId="efae9d7b7f9faa86" providerId="LiveId" clId="{DFD6166B-753D-4CA2-B272-5356292E6529}" dt="2018-10-03T07:42:41.097" v="433" actId="122"/>
          <ac:spMkLst>
            <pc:docMk/>
            <pc:sldMk cId="1786751954" sldId="356"/>
            <ac:spMk id="91" creationId="{3D8E5FC3-DF20-4012-8AD3-984CB5504742}"/>
          </ac:spMkLst>
        </pc:spChg>
        <pc:spChg chg="mod">
          <ac:chgData name="Mark Heath" userId="efae9d7b7f9faa86" providerId="LiveId" clId="{DFD6166B-753D-4CA2-B272-5356292E6529}" dt="2018-10-03T07:42:41.097" v="433" actId="122"/>
          <ac:spMkLst>
            <pc:docMk/>
            <pc:sldMk cId="1786751954" sldId="356"/>
            <ac:spMk id="93" creationId="{ED9A7BDA-9F3B-4F37-974A-79608F60FD39}"/>
          </ac:spMkLst>
        </pc:spChg>
        <pc:spChg chg="mod">
          <ac:chgData name="Mark Heath" userId="efae9d7b7f9faa86" providerId="LiveId" clId="{DFD6166B-753D-4CA2-B272-5356292E6529}" dt="2018-10-03T07:42:41.097" v="433" actId="122"/>
          <ac:spMkLst>
            <pc:docMk/>
            <pc:sldMk cId="1786751954" sldId="356"/>
            <ac:spMk id="94" creationId="{C789FDEB-1791-4C70-BE33-604FC6DE56D4}"/>
          </ac:spMkLst>
        </pc:spChg>
        <pc:spChg chg="add mod">
          <ac:chgData name="Mark Heath" userId="efae9d7b7f9faa86" providerId="LiveId" clId="{DFD6166B-753D-4CA2-B272-5356292E6529}" dt="2018-10-03T07:42:34.906" v="432" actId="12788"/>
          <ac:spMkLst>
            <pc:docMk/>
            <pc:sldMk cId="1786751954" sldId="356"/>
            <ac:spMk id="95" creationId="{BE3A0A55-2320-4E10-BEF6-C40A855EDC7D}"/>
          </ac:spMkLst>
        </pc:spChg>
        <pc:spChg chg="add mod">
          <ac:chgData name="Mark Heath" userId="efae9d7b7f9faa86" providerId="LiveId" clId="{DFD6166B-753D-4CA2-B272-5356292E6529}" dt="2018-10-03T07:42:34.906" v="432" actId="12788"/>
          <ac:spMkLst>
            <pc:docMk/>
            <pc:sldMk cId="1786751954" sldId="356"/>
            <ac:spMk id="96" creationId="{3616A5A9-CB54-4FA6-BE9E-9BC5ADD9F62D}"/>
          </ac:spMkLst>
        </pc:spChg>
        <pc:spChg chg="add mod">
          <ac:chgData name="Mark Heath" userId="efae9d7b7f9faa86" providerId="LiveId" clId="{DFD6166B-753D-4CA2-B272-5356292E6529}" dt="2018-10-03T07:42:34.906" v="432" actId="12788"/>
          <ac:spMkLst>
            <pc:docMk/>
            <pc:sldMk cId="1786751954" sldId="356"/>
            <ac:spMk id="97" creationId="{6E424FE3-EA2F-45B0-8B4C-59C63C53317B}"/>
          </ac:spMkLst>
        </pc:spChg>
        <pc:spChg chg="add mod">
          <ac:chgData name="Mark Heath" userId="efae9d7b7f9faa86" providerId="LiveId" clId="{DFD6166B-753D-4CA2-B272-5356292E6529}" dt="2018-10-03T07:42:34.906" v="432" actId="12788"/>
          <ac:spMkLst>
            <pc:docMk/>
            <pc:sldMk cId="1786751954" sldId="356"/>
            <ac:spMk id="99" creationId="{324B339B-D05F-475F-BBD2-5008A2330E5E}"/>
          </ac:spMkLst>
        </pc:spChg>
        <pc:spChg chg="add mod">
          <ac:chgData name="Mark Heath" userId="efae9d7b7f9faa86" providerId="LiveId" clId="{DFD6166B-753D-4CA2-B272-5356292E6529}" dt="2018-10-03T07:42:34.906" v="432" actId="12788"/>
          <ac:spMkLst>
            <pc:docMk/>
            <pc:sldMk cId="1786751954" sldId="356"/>
            <ac:spMk id="101" creationId="{94CBEF67-EEDB-4786-A3E5-F646ACA87602}"/>
          </ac:spMkLst>
        </pc:spChg>
        <pc:spChg chg="add mod">
          <ac:chgData name="Mark Heath" userId="efae9d7b7f9faa86" providerId="LiveId" clId="{DFD6166B-753D-4CA2-B272-5356292E6529}" dt="2018-10-03T07:42:34.906" v="432" actId="12788"/>
          <ac:spMkLst>
            <pc:docMk/>
            <pc:sldMk cId="1786751954" sldId="356"/>
            <ac:spMk id="102" creationId="{7678F3B0-A996-4234-9B08-795957693372}"/>
          </ac:spMkLst>
        </pc:spChg>
        <pc:spChg chg="add mod">
          <ac:chgData name="Mark Heath" userId="efae9d7b7f9faa86" providerId="LiveId" clId="{DFD6166B-753D-4CA2-B272-5356292E6529}" dt="2018-10-03T07:42:34.906" v="432" actId="12788"/>
          <ac:spMkLst>
            <pc:docMk/>
            <pc:sldMk cId="1786751954" sldId="356"/>
            <ac:spMk id="103" creationId="{C48AA100-1FD1-47C0-B4C8-52FC2AB2B58B}"/>
          </ac:spMkLst>
        </pc:spChg>
        <pc:spChg chg="add mod">
          <ac:chgData name="Mark Heath" userId="efae9d7b7f9faa86" providerId="LiveId" clId="{DFD6166B-753D-4CA2-B272-5356292E6529}" dt="2018-10-03T07:42:34.906" v="432" actId="12788"/>
          <ac:spMkLst>
            <pc:docMk/>
            <pc:sldMk cId="1786751954" sldId="356"/>
            <ac:spMk id="105" creationId="{D1216C39-448A-442B-B747-6D02E70B4BE7}"/>
          </ac:spMkLst>
        </pc:spChg>
      </pc:sldChg>
      <pc:sldChg chg="ord">
        <pc:chgData name="Mark Heath" userId="efae9d7b7f9faa86" providerId="LiveId" clId="{DFD6166B-753D-4CA2-B272-5356292E6529}" dt="2018-09-29T06:36:05.534" v="2"/>
        <pc:sldMkLst>
          <pc:docMk/>
          <pc:sldMk cId="113353127" sldId="358"/>
        </pc:sldMkLst>
      </pc:sldChg>
      <pc:sldChg chg="modSp ord">
        <pc:chgData name="Mark Heath" userId="efae9d7b7f9faa86" providerId="LiveId" clId="{DFD6166B-753D-4CA2-B272-5356292E6529}" dt="2018-09-29T07:07:12.364" v="44"/>
        <pc:sldMkLst>
          <pc:docMk/>
          <pc:sldMk cId="1097135545" sldId="360"/>
        </pc:sldMkLst>
        <pc:spChg chg="mod">
          <ac:chgData name="Mark Heath" userId="efae9d7b7f9faa86" providerId="LiveId" clId="{DFD6166B-753D-4CA2-B272-5356292E6529}" dt="2018-09-29T06:36:33.367" v="27" actId="20577"/>
          <ac:spMkLst>
            <pc:docMk/>
            <pc:sldMk cId="1097135545" sldId="360"/>
            <ac:spMk id="8" creationId="{9FEE4C25-EBA0-4B55-A8E1-A4C446838D71}"/>
          </ac:spMkLst>
        </pc:spChg>
      </pc:sldChg>
      <pc:sldChg chg="ord modTransition">
        <pc:chgData name="Mark Heath" userId="efae9d7b7f9faa86" providerId="LiveId" clId="{DFD6166B-753D-4CA2-B272-5356292E6529}" dt="2018-09-30T19:29:05.487" v="252"/>
        <pc:sldMkLst>
          <pc:docMk/>
          <pc:sldMk cId="2756171400" sldId="367"/>
        </pc:sldMkLst>
      </pc:sldChg>
      <pc:sldChg chg="addSp delSp modSp add setBg">
        <pc:chgData name="Mark Heath" userId="efae9d7b7f9faa86" providerId="LiveId" clId="{DFD6166B-753D-4CA2-B272-5356292E6529}" dt="2018-09-30T21:07:43.432" v="345" actId="1076"/>
        <pc:sldMkLst>
          <pc:docMk/>
          <pc:sldMk cId="222761113" sldId="368"/>
        </pc:sldMkLst>
        <pc:spChg chg="del">
          <ac:chgData name="Mark Heath" userId="efae9d7b7f9faa86" providerId="LiveId" clId="{DFD6166B-753D-4CA2-B272-5356292E6529}" dt="2018-09-30T21:06:42.814" v="328" actId="478"/>
          <ac:spMkLst>
            <pc:docMk/>
            <pc:sldMk cId="222761113" sldId="368"/>
            <ac:spMk id="2" creationId="{531142D6-D5CF-496D-9F3D-FA2AB5B5F3D6}"/>
          </ac:spMkLst>
        </pc:spChg>
        <pc:spChg chg="del">
          <ac:chgData name="Mark Heath" userId="efae9d7b7f9faa86" providerId="LiveId" clId="{DFD6166B-753D-4CA2-B272-5356292E6529}" dt="2018-09-30T21:06:41.079" v="327" actId="478"/>
          <ac:spMkLst>
            <pc:docMk/>
            <pc:sldMk cId="222761113" sldId="368"/>
            <ac:spMk id="3" creationId="{08AE25A4-5C76-4ABF-BCFC-53DC71EB09A0}"/>
          </ac:spMkLst>
        </pc:spChg>
        <pc:spChg chg="add mod">
          <ac:chgData name="Mark Heath" userId="efae9d7b7f9faa86" providerId="LiveId" clId="{DFD6166B-753D-4CA2-B272-5356292E6529}" dt="2018-09-30T21:07:43.432" v="345" actId="1076"/>
          <ac:spMkLst>
            <pc:docMk/>
            <pc:sldMk cId="222761113" sldId="368"/>
            <ac:spMk id="6" creationId="{1A093736-6581-4CB0-BA9D-6F663EA9768C}"/>
          </ac:spMkLst>
        </pc:spChg>
        <pc:picChg chg="add mod">
          <ac:chgData name="Mark Heath" userId="efae9d7b7f9faa86" providerId="LiveId" clId="{DFD6166B-753D-4CA2-B272-5356292E6529}" dt="2018-09-30T21:07:34.157" v="341" actId="1076"/>
          <ac:picMkLst>
            <pc:docMk/>
            <pc:sldMk cId="222761113" sldId="368"/>
            <ac:picMk id="5" creationId="{3586FF36-2F1A-4056-92B3-EB395610E80E}"/>
          </ac:picMkLst>
        </pc:picChg>
      </pc:sldChg>
      <pc:sldChg chg="add ord">
        <pc:chgData name="Mark Heath" userId="efae9d7b7f9faa86" providerId="LiveId" clId="{DFD6166B-753D-4CA2-B272-5356292E6529}" dt="2018-10-02T17:21:16.760" v="393"/>
        <pc:sldMkLst>
          <pc:docMk/>
          <pc:sldMk cId="200772306" sldId="369"/>
        </pc:sldMkLst>
      </pc:sldChg>
    </pc:docChg>
  </pc:docChgLst>
  <pc:docChgLst>
    <pc:chgData name="Mark Heath" userId="efae9d7b7f9faa86" providerId="LiveId" clId="{AFDA97DF-20D6-4921-A21A-A49841ACDD50}"/>
    <pc:docChg chg="modSld sldOrd">
      <pc:chgData name="Mark Heath" userId="efae9d7b7f9faa86" providerId="LiveId" clId="{AFDA97DF-20D6-4921-A21A-A49841ACDD50}" dt="2018-09-28T21:35:38.965" v="5"/>
      <pc:docMkLst>
        <pc:docMk/>
      </pc:docMkLst>
      <pc:sldChg chg="modTransition">
        <pc:chgData name="Mark Heath" userId="efae9d7b7f9faa86" providerId="LiveId" clId="{AFDA97DF-20D6-4921-A21A-A49841ACDD50}" dt="2018-09-28T21:34:52.082" v="1"/>
        <pc:sldMkLst>
          <pc:docMk/>
          <pc:sldMk cId="3308025558" sldId="318"/>
        </pc:sldMkLst>
      </pc:sldChg>
      <pc:sldChg chg="ord modTransition">
        <pc:chgData name="Mark Heath" userId="efae9d7b7f9faa86" providerId="LiveId" clId="{AFDA97DF-20D6-4921-A21A-A49841ACDD50}" dt="2018-09-28T21:35:38.965" v="5"/>
        <pc:sldMkLst>
          <pc:docMk/>
          <pc:sldMk cId="2236849117" sldId="321"/>
        </pc:sldMkLst>
      </pc:sldChg>
      <pc:sldChg chg="ord">
        <pc:chgData name="Mark Heath" userId="efae9d7b7f9faa86" providerId="LiveId" clId="{AFDA97DF-20D6-4921-A21A-A49841ACDD50}" dt="2018-09-28T21:35:18.447" v="2"/>
        <pc:sldMkLst>
          <pc:docMk/>
          <pc:sldMk cId="635352909" sldId="322"/>
        </pc:sldMkLst>
      </pc:sldChg>
      <pc:sldChg chg="modTransition">
        <pc:chgData name="Mark Heath" userId="efae9d7b7f9faa86" providerId="LiveId" clId="{AFDA97DF-20D6-4921-A21A-A49841ACDD50}" dt="2018-09-28T21:34:48.181" v="0"/>
        <pc:sldMkLst>
          <pc:docMk/>
          <pc:sldMk cId="138258555" sldId="344"/>
        </pc:sldMkLst>
      </pc:sldChg>
      <pc:sldChg chg="ord">
        <pc:chgData name="Mark Heath" userId="efae9d7b7f9faa86" providerId="LiveId" clId="{AFDA97DF-20D6-4921-A21A-A49841ACDD50}" dt="2018-09-28T21:35:22.975" v="3"/>
        <pc:sldMkLst>
          <pc:docMk/>
          <pc:sldMk cId="2500839056" sldId="354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406351-3A73-4861-BC0F-542A436BA5FD}" type="datetimeFigureOut">
              <a:rPr lang="en-GB" smtClean="0"/>
              <a:t>03/10/2018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A4BC5A-47B4-4A29-BABD-7AAD636FBFC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81438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Party like its 2007!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29312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Extension Methods: Unit testable, performance </a:t>
            </a:r>
            <a:r>
              <a:rPr lang="en-GB" dirty="0" err="1"/>
              <a:t>tunable</a:t>
            </a:r>
            <a:r>
              <a:rPr lang="en-GB" dirty="0"/>
              <a:t>, static class, this keyword, generic, yield keyword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27393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3981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Q – What gets written? Deferred execution, don’t start until you need to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55772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Don’t do more work than you need to. </a:t>
            </a:r>
            <a:r>
              <a:rPr lang="en-GB" dirty="0" err="1"/>
              <a:t>ToList</a:t>
            </a:r>
            <a:r>
              <a:rPr lang="en-GB" dirty="0"/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46955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Potentially different results, duplicate 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35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77164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ToList</a:t>
            </a:r>
            <a:r>
              <a:rPr lang="en-GB" dirty="0"/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36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83645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71900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Do as Demo in LINQPad Can’t be done as a 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39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57688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https://docs.microsoft.com/en-us/ef/core/miscellaneous/logging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40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4001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https://haacked.com/archive/2009/02/15/the-functional-language-gateway-drug.aspx/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41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5920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Extension methods and lambdas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69625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https://www.markheath.net/post/functional-programming-big-ideas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72346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Highly testable, exception to the rule? Tracing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58165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Mutating, </a:t>
            </a:r>
            <a:r>
              <a:rPr lang="en-GB" dirty="0" err="1"/>
              <a:t>MoreLINQ</a:t>
            </a:r>
            <a:r>
              <a:rPr lang="en-GB" dirty="0"/>
              <a:t> </a:t>
            </a:r>
            <a:r>
              <a:rPr lang="en-GB" dirty="0" err="1"/>
              <a:t>ForEach</a:t>
            </a:r>
            <a:r>
              <a:rPr lang="en-GB" dirty="0"/>
              <a:t> on </a:t>
            </a:r>
            <a:r>
              <a:rPr lang="en-GB" dirty="0" err="1"/>
              <a:t>Ienumerable</a:t>
            </a:r>
            <a:r>
              <a:rPr lang="en-GB" dirty="0"/>
              <a:t>&lt;T&gt;, not a sin to use foreach keyword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45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12696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Is this bad – not downloading in parallel, ugly .Result, likely to encounter exceptions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46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09819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Is this bad? It’s a side effect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7795784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Starting threads, what’s wrong with this?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48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422434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50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817212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SelectMany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anonymous objects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51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4942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It's good at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SelectMany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It's good when you need to hang onto intermediate variables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52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60215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Profile (properly!), consider size of datasets, CPU vs IO Bound,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MoreLINQ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54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86253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Anonymous types and var keyword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303115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55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0690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SQL Like Query Language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4595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14317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Lots of stages, composable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5077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Hard to understand the big picture. Hard to debug intermediate values (there are ways)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4792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Much easier to understand what’s going on -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9491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Clean code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A4BC5A-47B4-4A29-BABD-7AAD636FBFC1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9097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4F720AD-921C-4D07-A0F2-46E2475D3AC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03383" y="1890969"/>
            <a:ext cx="6154056" cy="2256608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1BE9A4AC-5979-43F7-A81B-BC8CB9A1A87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117553">
            <a:off x="8332341" y="1493486"/>
            <a:ext cx="6112552" cy="478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6073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ussenTitel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4500" y="1986482"/>
            <a:ext cx="10552689" cy="1796432"/>
          </a:xfrm>
          <a:prstGeom prst="rect">
            <a:avLst/>
          </a:prstGeom>
        </p:spPr>
        <p:txBody>
          <a:bodyPr anchor="ctr" anchorCtr="0"/>
          <a:lstStyle>
            <a:lvl1pPr>
              <a:defRPr sz="3600" b="0" i="0" cap="all" baseline="0">
                <a:solidFill>
                  <a:schemeClr val="bg1"/>
                </a:solidFill>
                <a:latin typeface="Gotham Bold" charset="0"/>
              </a:defRPr>
            </a:lvl1pPr>
          </a:lstStyle>
          <a:p>
            <a:r>
              <a:rPr lang="nl-NL" dirty="0"/>
              <a:t>Hier dan een titel van een hoofdstuk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D3B0AE-CF6A-42EC-88A7-3555FD29463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172956" y="5278161"/>
            <a:ext cx="3705117" cy="135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455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01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9250" y="311502"/>
            <a:ext cx="11537950" cy="814977"/>
          </a:xfrm>
          <a:prstGeom prst="rect">
            <a:avLst/>
          </a:prstGeom>
        </p:spPr>
        <p:txBody>
          <a:bodyPr anchor="t" anchorCtr="0"/>
          <a:lstStyle>
            <a:lvl1pPr>
              <a:defRPr sz="3600" baseline="0">
                <a:solidFill>
                  <a:schemeClr val="bg1"/>
                </a:solidFill>
                <a:latin typeface="Gotham Bold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4"/>
          </p:nvPr>
        </p:nvSpPr>
        <p:spPr>
          <a:xfrm flipH="1">
            <a:off x="349250" y="1370438"/>
            <a:ext cx="11537950" cy="517606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latin typeface="Gotham Medium" panose="02000604030000020004" pitchFamily="50" charset="0"/>
              </a:defRPr>
            </a:lvl1pPr>
            <a:lvl2pPr>
              <a:defRPr>
                <a:solidFill>
                  <a:schemeClr val="bg1"/>
                </a:solidFill>
                <a:latin typeface="Gotham Medium" panose="02000604030000020004" pitchFamily="50" charset="0"/>
              </a:defRPr>
            </a:lvl2pPr>
            <a:lvl3pPr>
              <a:defRPr>
                <a:solidFill>
                  <a:schemeClr val="bg1"/>
                </a:solidFill>
                <a:latin typeface="Gotham Medium" panose="02000604030000020004" pitchFamily="50" charset="0"/>
              </a:defRPr>
            </a:lvl3pPr>
            <a:lvl4pPr>
              <a:defRPr>
                <a:solidFill>
                  <a:schemeClr val="bg1"/>
                </a:solidFill>
                <a:latin typeface="Gotham Medium" panose="02000604030000020004" pitchFamily="50" charset="0"/>
              </a:defRPr>
            </a:lvl4pPr>
            <a:lvl5pPr>
              <a:defRPr>
                <a:solidFill>
                  <a:schemeClr val="bg1"/>
                </a:solidFill>
                <a:latin typeface="Gotham Medium" panose="0200060403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C0E459-D603-43A3-94DF-B735B83A932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920" y="6472212"/>
            <a:ext cx="1322862" cy="24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976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02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831850" y="730602"/>
            <a:ext cx="10515600" cy="814977"/>
          </a:xfrm>
          <a:prstGeom prst="rect">
            <a:avLst/>
          </a:prstGeom>
        </p:spPr>
        <p:txBody>
          <a:bodyPr anchor="t" anchorCtr="0"/>
          <a:lstStyle>
            <a:lvl1pPr>
              <a:defRPr sz="3600" baseline="0">
                <a:solidFill>
                  <a:srgbClr val="076181"/>
                </a:solidFill>
                <a:latin typeface="Gotham Bold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831850" y="1676854"/>
            <a:ext cx="10350500" cy="453231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76181"/>
                </a:solidFill>
                <a:latin typeface="Gotham Medium" panose="02000604030000020004" pitchFamily="50" charset="0"/>
              </a:defRPr>
            </a:lvl1pPr>
            <a:lvl2pPr>
              <a:defRPr>
                <a:solidFill>
                  <a:srgbClr val="076181"/>
                </a:solidFill>
                <a:latin typeface="Gotham Medium" panose="02000604030000020004" pitchFamily="50" charset="0"/>
              </a:defRPr>
            </a:lvl2pPr>
            <a:lvl3pPr>
              <a:defRPr>
                <a:solidFill>
                  <a:srgbClr val="076181"/>
                </a:solidFill>
                <a:latin typeface="Gotham Medium" panose="02000604030000020004" pitchFamily="50" charset="0"/>
              </a:defRPr>
            </a:lvl3pPr>
            <a:lvl4pPr>
              <a:defRPr>
                <a:solidFill>
                  <a:srgbClr val="076181"/>
                </a:solidFill>
                <a:latin typeface="Gotham Medium" panose="02000604030000020004" pitchFamily="50" charset="0"/>
              </a:defRPr>
            </a:lvl4pPr>
            <a:lvl5pPr>
              <a:defRPr>
                <a:solidFill>
                  <a:srgbClr val="076181"/>
                </a:solidFill>
                <a:latin typeface="Gotham Medium" panose="02000604030000020004" pitchFamily="50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A89336-C7C0-4079-A56B-E689644EB0BC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0920" y="6472212"/>
            <a:ext cx="1322862" cy="24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971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3779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</p:sldLayoutIdLst>
  <p:transition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4511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DD3CD54-385E-4B74-B0E8-E2F31F026556}"/>
              </a:ext>
            </a:extLst>
          </p:cNvPr>
          <p:cNvSpPr/>
          <p:nvPr/>
        </p:nvSpPr>
        <p:spPr>
          <a:xfrm>
            <a:off x="1409491" y="5943208"/>
            <a:ext cx="912551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https://markheath.net/category/linq-challenge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8E76276-A18B-42D7-A290-3C6F3E29639A}"/>
              </a:ext>
            </a:extLst>
          </p:cNvPr>
          <p:cNvSpPr/>
          <p:nvPr/>
        </p:nvSpPr>
        <p:spPr>
          <a:xfrm>
            <a:off x="2747267" y="406028"/>
            <a:ext cx="687720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“Lunchtime LINQ Challenge”</a:t>
            </a:r>
          </a:p>
        </p:txBody>
      </p:sp>
    </p:spTree>
    <p:extLst>
      <p:ext uri="{BB962C8B-B14F-4D97-AF65-F5344CB8AC3E}">
        <p14:creationId xmlns:p14="http://schemas.microsoft.com/office/powerpoint/2010/main" val="25601349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 LINQPad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Tip #1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34B85D-8B34-4E5D-A831-D21B2AD76873}"/>
              </a:ext>
            </a:extLst>
          </p:cNvPr>
          <p:cNvSpPr txBox="1"/>
          <p:nvPr/>
        </p:nvSpPr>
        <p:spPr>
          <a:xfrm>
            <a:off x="3908796" y="5479915"/>
            <a:ext cx="4746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https://www.linqpad.net</a:t>
            </a:r>
          </a:p>
        </p:txBody>
      </p:sp>
    </p:spTree>
    <p:extLst>
      <p:ext uri="{BB962C8B-B14F-4D97-AF65-F5344CB8AC3E}">
        <p14:creationId xmlns:p14="http://schemas.microsoft.com/office/powerpoint/2010/main" val="33212202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2B2FF1-8250-4CF2-AE02-FB69924C5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50" y="693050"/>
            <a:ext cx="11537950" cy="814977"/>
          </a:xfrm>
        </p:spPr>
        <p:txBody>
          <a:bodyPr/>
          <a:lstStyle/>
          <a:p>
            <a:pPr algn="ctr"/>
            <a:r>
              <a:rPr lang="en-GB" sz="4400" b="1" dirty="0">
                <a:solidFill>
                  <a:srgbClr val="772B4C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Tip #1 – Use LINQPad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522A6B6-55CF-4934-9FFE-5F7982D67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299" y="2218935"/>
            <a:ext cx="10113402" cy="27000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7725647-42E3-4D57-9D05-FAE06DFEF1DF}"/>
              </a:ext>
            </a:extLst>
          </p:cNvPr>
          <p:cNvSpPr txBox="1"/>
          <p:nvPr/>
        </p:nvSpPr>
        <p:spPr>
          <a:xfrm>
            <a:off x="3722529" y="5518619"/>
            <a:ext cx="4746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600" dirty="0">
                <a:solidFill>
                  <a:srgbClr val="772B4C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https://www.linqpad.net</a:t>
            </a:r>
          </a:p>
        </p:txBody>
      </p:sp>
    </p:spTree>
    <p:extLst>
      <p:ext uri="{BB962C8B-B14F-4D97-AF65-F5344CB8AC3E}">
        <p14:creationId xmlns:p14="http://schemas.microsoft.com/office/powerpoint/2010/main" val="357179904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Notice patterns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Tip #2</a:t>
            </a:r>
          </a:p>
        </p:txBody>
      </p:sp>
    </p:spTree>
    <p:extLst>
      <p:ext uri="{BB962C8B-B14F-4D97-AF65-F5344CB8AC3E}">
        <p14:creationId xmlns:p14="http://schemas.microsoft.com/office/powerpoint/2010/main" val="33556755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5BFA0AA-1591-4559-8741-3CF93F2F8C47}"/>
              </a:ext>
            </a:extLst>
          </p:cNvPr>
          <p:cNvSpPr/>
          <p:nvPr/>
        </p:nvSpPr>
        <p:spPr>
          <a:xfrm>
            <a:off x="889262" y="1096487"/>
            <a:ext cx="816047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customersToEmail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List&lt;Customer&gt;();</a:t>
            </a:r>
            <a:endParaRPr lang="en-US" sz="24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customer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customers)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(!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String.IsNullOrEmpty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customer.Email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customersToEmail.Add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(customer);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15624F5-3F95-4101-95BC-CB1BFDD7E58E}"/>
              </a:ext>
            </a:extLst>
          </p:cNvPr>
          <p:cNvSpPr/>
          <p:nvPr/>
        </p:nvSpPr>
        <p:spPr>
          <a:xfrm>
            <a:off x="889262" y="5087647"/>
            <a:ext cx="1066328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customers</a:t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.Where(c =&gt; !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String.IsNullOrEmpty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c.Email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ToList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403196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93AA7FA-292A-419D-80FA-9A2BCA246D01}"/>
              </a:ext>
            </a:extLst>
          </p:cNvPr>
          <p:cNvSpPr/>
          <p:nvPr/>
        </p:nvSpPr>
        <p:spPr>
          <a:xfrm>
            <a:off x="782424" y="811154"/>
            <a:ext cx="1056744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beginsWithT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name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names)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if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name.StartsWith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"T"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{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beginsWithT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 name;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  break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1660CF-733E-49ED-9102-47BE0B00530A}"/>
              </a:ext>
            </a:extLst>
          </p:cNvPr>
          <p:cNvSpPr/>
          <p:nvPr/>
        </p:nvSpPr>
        <p:spPr>
          <a:xfrm>
            <a:off x="782423" y="5302280"/>
            <a:ext cx="108408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beginsWithT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names.FirstOrDefault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(n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n.StartsWith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B41414"/>
                </a:solidFill>
                <a:latin typeface="Consolas" panose="020B0609020204030204" pitchFamily="49" charset="0"/>
              </a:rPr>
              <a:t>"T"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en-GB" sz="24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33A1DBCF-A0DC-4B71-9C40-284DAAD03C80}"/>
              </a:ext>
            </a:extLst>
          </p:cNvPr>
          <p:cNvSpPr/>
          <p:nvPr/>
        </p:nvSpPr>
        <p:spPr>
          <a:xfrm rot="10800000">
            <a:off x="8304219" y="1482159"/>
            <a:ext cx="1272619" cy="10605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3CE6D2-93B5-49D3-95FA-5227B4D68771}"/>
              </a:ext>
            </a:extLst>
          </p:cNvPr>
          <p:cNvSpPr txBox="1"/>
          <p:nvPr/>
        </p:nvSpPr>
        <p:spPr>
          <a:xfrm flipH="1">
            <a:off x="9533788" y="1482159"/>
            <a:ext cx="23675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Imperative</a:t>
            </a:r>
          </a:p>
          <a:p>
            <a:pPr algn="ctr"/>
            <a:r>
              <a:rPr lang="en-GB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(How)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2A01ED7A-C93F-40A4-9108-F7B1BAA1FCC8}"/>
              </a:ext>
            </a:extLst>
          </p:cNvPr>
          <p:cNvSpPr/>
          <p:nvPr/>
        </p:nvSpPr>
        <p:spPr>
          <a:xfrm rot="7200000">
            <a:off x="8181216" y="4135587"/>
            <a:ext cx="1272619" cy="10605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00D5070-2E22-4F8F-A67C-70965C71C54E}"/>
              </a:ext>
            </a:extLst>
          </p:cNvPr>
          <p:cNvSpPr txBox="1"/>
          <p:nvPr/>
        </p:nvSpPr>
        <p:spPr>
          <a:xfrm flipH="1">
            <a:off x="9394661" y="3526951"/>
            <a:ext cx="21554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Declarative</a:t>
            </a:r>
            <a:br>
              <a:rPr lang="en-GB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GB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(What)</a:t>
            </a:r>
          </a:p>
        </p:txBody>
      </p:sp>
    </p:spTree>
    <p:extLst>
      <p:ext uri="{BB962C8B-B14F-4D97-AF65-F5344CB8AC3E}">
        <p14:creationId xmlns:p14="http://schemas.microsoft.com/office/powerpoint/2010/main" val="1828395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 animBg="1"/>
      <p:bldP spid="7" grpId="0"/>
      <p:bldP spid="8" grpId="0" animBg="1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93AA7FA-292A-419D-80FA-9A2BCA246D01}"/>
              </a:ext>
            </a:extLst>
          </p:cNvPr>
          <p:cNvSpPr/>
          <p:nvPr/>
        </p:nvSpPr>
        <p:spPr>
          <a:xfrm>
            <a:off x="721151" y="688605"/>
            <a:ext cx="10567447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names =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[] {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"Ben"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"Lily"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"Joel"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b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    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"Sam"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"Annie"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};</a:t>
            </a:r>
          </a:p>
          <a:p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longestName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 0;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name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names)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if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name.Length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&gt;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longestName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{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longestName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name.Length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1660CF-733E-49ED-9102-47BE0B00530A}"/>
              </a:ext>
            </a:extLst>
          </p:cNvPr>
          <p:cNvSpPr/>
          <p:nvPr/>
        </p:nvSpPr>
        <p:spPr>
          <a:xfrm>
            <a:off x="782425" y="5302280"/>
            <a:ext cx="942209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longestName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names.Max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(n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n.Length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sz="2400" dirty="0"/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056127ED-5309-4C95-9900-234B52E5AD47}"/>
              </a:ext>
            </a:extLst>
          </p:cNvPr>
          <p:cNvSpPr/>
          <p:nvPr/>
        </p:nvSpPr>
        <p:spPr>
          <a:xfrm rot="10800000">
            <a:off x="8410271" y="2448407"/>
            <a:ext cx="1272619" cy="10605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66B6E3-8114-408D-AAC2-7201A11FFF4E}"/>
              </a:ext>
            </a:extLst>
          </p:cNvPr>
          <p:cNvSpPr txBox="1"/>
          <p:nvPr/>
        </p:nvSpPr>
        <p:spPr>
          <a:xfrm flipH="1">
            <a:off x="9639840" y="2448407"/>
            <a:ext cx="23675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Imperative</a:t>
            </a:r>
          </a:p>
          <a:p>
            <a:pPr algn="ctr"/>
            <a:r>
              <a:rPr lang="en-GB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(How)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9A9E7807-6698-4C68-B934-8217B7BCC7FB}"/>
              </a:ext>
            </a:extLst>
          </p:cNvPr>
          <p:cNvSpPr/>
          <p:nvPr/>
        </p:nvSpPr>
        <p:spPr>
          <a:xfrm rot="10800000">
            <a:off x="8410272" y="5002854"/>
            <a:ext cx="1272619" cy="106051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B90F2A-7DBD-4CA0-B27C-E7A4F652FD1B}"/>
              </a:ext>
            </a:extLst>
          </p:cNvPr>
          <p:cNvSpPr txBox="1"/>
          <p:nvPr/>
        </p:nvSpPr>
        <p:spPr>
          <a:xfrm flipH="1">
            <a:off x="9745892" y="4884411"/>
            <a:ext cx="21554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Declarative</a:t>
            </a:r>
            <a:br>
              <a:rPr lang="en-GB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GB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(What)</a:t>
            </a:r>
          </a:p>
        </p:txBody>
      </p:sp>
    </p:spTree>
    <p:extLst>
      <p:ext uri="{BB962C8B-B14F-4D97-AF65-F5344CB8AC3E}">
        <p14:creationId xmlns:p14="http://schemas.microsoft.com/office/powerpoint/2010/main" val="111890819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  <p:bldP spid="3" grpId="0"/>
      <p:bldP spid="7" grpId="0" animBg="1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 Pipelines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Tip #3</a:t>
            </a:r>
          </a:p>
        </p:txBody>
      </p:sp>
    </p:spTree>
    <p:extLst>
      <p:ext uri="{BB962C8B-B14F-4D97-AF65-F5344CB8AC3E}">
        <p14:creationId xmlns:p14="http://schemas.microsoft.com/office/powerpoint/2010/main" val="35789750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C54A355-BEDB-4729-AE4C-4C3B262CC711}"/>
              </a:ext>
            </a:extLst>
          </p:cNvPr>
          <p:cNvSpPr/>
          <p:nvPr/>
        </p:nvSpPr>
        <p:spPr>
          <a:xfrm>
            <a:off x="790280" y="626063"/>
            <a:ext cx="10752842" cy="40011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result = 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DoLast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DoThird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DoSecond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DoFirst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(data)));</a:t>
            </a:r>
            <a:endParaRPr lang="en-GB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C2E4EC9-3815-4BE5-96F0-16604932EF06}"/>
              </a:ext>
            </a:extLst>
          </p:cNvPr>
          <p:cNvSpPr/>
          <p:nvPr/>
        </p:nvSpPr>
        <p:spPr>
          <a:xfrm>
            <a:off x="790279" y="1424454"/>
            <a:ext cx="10752841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temp1 = 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DoFirst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(data);</a:t>
            </a:r>
          </a:p>
          <a:p>
            <a:r>
              <a:rPr lang="en-GB" sz="20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temp2 = 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DoSecond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(temp1);</a:t>
            </a:r>
          </a:p>
          <a:p>
            <a:r>
              <a:rPr lang="en-GB" sz="20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temp3 = 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DoThird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(temp2);</a:t>
            </a:r>
          </a:p>
          <a:p>
            <a:r>
              <a:rPr lang="en-GB" sz="20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result = 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DoLast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(temp3);</a:t>
            </a:r>
            <a:endParaRPr lang="en-GB" sz="20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D1ABAC1-6A94-4F1B-87A5-3C490ACF5A0C}"/>
              </a:ext>
            </a:extLst>
          </p:cNvPr>
          <p:cNvSpPr/>
          <p:nvPr/>
        </p:nvSpPr>
        <p:spPr>
          <a:xfrm>
            <a:off x="790280" y="3329097"/>
            <a:ext cx="10752840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0000FF"/>
                </a:solidFill>
                <a:latin typeface="Consolas" panose="020B0609020204030204" pitchFamily="49" charset="0"/>
              </a:rPr>
              <a:t>let 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result = data |&gt; 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DoFirst</a:t>
            </a:r>
            <a:b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|&gt; 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DoSecond</a:t>
            </a:r>
            <a:endParaRPr lang="en-GB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|&gt; 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DoThird</a:t>
            </a:r>
            <a:endParaRPr lang="en-GB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|&gt; 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DoLast</a:t>
            </a:r>
            <a:endParaRPr lang="en-GB" sz="20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2CEAC6D-8DCC-409A-AC27-C61F18E72CBE}"/>
              </a:ext>
            </a:extLst>
          </p:cNvPr>
          <p:cNvSpPr/>
          <p:nvPr/>
        </p:nvSpPr>
        <p:spPr>
          <a:xfrm>
            <a:off x="790281" y="5002783"/>
            <a:ext cx="10752839" cy="132343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GB" sz="20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result = 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data.DoFirst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.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DoSecond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.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DoThird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.</a:t>
            </a:r>
            <a:r>
              <a:rPr lang="en-GB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DoLast</a:t>
            </a:r>
            <a:r>
              <a:rPr lang="en-GB" sz="2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499897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21AF308-527E-433D-83F8-349870FB5090}"/>
              </a:ext>
            </a:extLst>
          </p:cNvPr>
          <p:cNvSpPr/>
          <p:nvPr/>
        </p:nvSpPr>
        <p:spPr>
          <a:xfrm>
            <a:off x="978816" y="734648"/>
            <a:ext cx="1038519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9600"/>
                </a:solidFill>
                <a:latin typeface="Consolas" panose="020B0609020204030204" pitchFamily="49" charset="0"/>
              </a:rPr>
              <a:t>// in a motor sport competition, a player's points total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9600"/>
                </a:solidFill>
                <a:latin typeface="Consolas" panose="020B0609020204030204" pitchFamily="49" charset="0"/>
              </a:rPr>
              <a:t>// for the season is the sum of all the points earned in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9600"/>
                </a:solidFill>
                <a:latin typeface="Consolas" panose="020B0609020204030204" pitchFamily="49" charset="0"/>
              </a:rPr>
              <a:t>// each race, but the three worst results are not counted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9600"/>
                </a:solidFill>
                <a:latin typeface="Consolas" panose="020B0609020204030204" pitchFamily="49" charset="0"/>
              </a:rPr>
              <a:t>// towards the total. Calculate the following player's score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9600"/>
                </a:solidFill>
                <a:latin typeface="Consolas" panose="020B0609020204030204" pitchFamily="49" charset="0"/>
              </a:rPr>
              <a:t>// based on the points earned in each round: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"10,5,0,8,10,1,4,0,10,1"</a:t>
            </a:r>
            <a:endParaRPr lang="en-GB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C87DC8-C114-4F91-9717-6CE86A92396E}"/>
              </a:ext>
            </a:extLst>
          </p:cNvPr>
          <p:cNvSpPr/>
          <p:nvPr/>
        </p:nvSpPr>
        <p:spPr>
          <a:xfrm>
            <a:off x="1407736" y="3005268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.Split(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','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.Select(s =&gt;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.Parse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(s))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(n =&gt; n)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.Skip(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3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.Sum()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740819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ACB02E1-1573-4AB0-AAB8-9E354D29A9B9}"/>
              </a:ext>
            </a:extLst>
          </p:cNvPr>
          <p:cNvSpPr txBox="1"/>
          <p:nvPr/>
        </p:nvSpPr>
        <p:spPr>
          <a:xfrm>
            <a:off x="1578820" y="1170959"/>
            <a:ext cx="49792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HyperLINQ</a:t>
            </a:r>
            <a:endParaRPr lang="en-GB" sz="66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5421E00-17BA-4571-A9F1-45CCCBCC11A3}"/>
              </a:ext>
            </a:extLst>
          </p:cNvPr>
          <p:cNvSpPr txBox="1"/>
          <p:nvPr/>
        </p:nvSpPr>
        <p:spPr>
          <a:xfrm>
            <a:off x="1578820" y="2439416"/>
            <a:ext cx="809619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Take your LINQ skills to the next level</a:t>
            </a:r>
          </a:p>
        </p:txBody>
      </p:sp>
    </p:spTree>
    <p:extLst>
      <p:ext uri="{BB962C8B-B14F-4D97-AF65-F5344CB8AC3E}">
        <p14:creationId xmlns:p14="http://schemas.microsoft.com/office/powerpoint/2010/main" val="2294017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Complex Pipelines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LINQ STINQ #1</a:t>
            </a:r>
          </a:p>
        </p:txBody>
      </p:sp>
      <p:pic>
        <p:nvPicPr>
          <p:cNvPr id="4" name="Picture 2" descr="See the source image">
            <a:extLst>
              <a:ext uri="{FF2B5EF4-FFF2-40B4-BE49-F238E27FC236}">
                <a16:creationId xmlns:a16="http://schemas.microsoft.com/office/drawing/2014/main" id="{520A6257-D785-4799-91E1-0ED59B705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0" y="3597067"/>
            <a:ext cx="2581633" cy="258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59274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0543FCF-C9BC-4CD2-950A-78C4DD1C4814}"/>
              </a:ext>
            </a:extLst>
          </p:cNvPr>
          <p:cNvSpPr/>
          <p:nvPr/>
        </p:nvSpPr>
        <p:spPr>
          <a:xfrm>
            <a:off x="1220771" y="1260064"/>
            <a:ext cx="933253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File.ReadAllLines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B41414"/>
                </a:solidFill>
                <a:latin typeface="Consolas" panose="020B0609020204030204" pitchFamily="49" charset="0"/>
              </a:rPr>
              <a:t>"data.txt"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.Skip(</a:t>
            </a:r>
            <a:r>
              <a:rPr lang="en-GB" sz="2800" dirty="0">
                <a:solidFill>
                  <a:srgbClr val="C81EFA"/>
                </a:solidFill>
                <a:latin typeface="Consolas" panose="020B0609020204030204" pitchFamily="49" charset="0"/>
              </a:rPr>
              <a:t>1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.Select(x =&gt;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x.Split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B41414"/>
                </a:solidFill>
                <a:latin typeface="Consolas" panose="020B0609020204030204" pitchFamily="49" charset="0"/>
              </a:rPr>
              <a:t>'\t'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.Where(x =&gt;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x.Length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&gt; </a:t>
            </a:r>
            <a:r>
              <a:rPr lang="en-US" sz="2800" dirty="0">
                <a:solidFill>
                  <a:srgbClr val="C81EFA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&amp;&amp;</a:t>
            </a:r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x[</a:t>
            </a:r>
            <a:r>
              <a:rPr lang="en-US" sz="2800" dirty="0">
                <a:solidFill>
                  <a:srgbClr val="C81EFA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].Trim().Length &gt; </a:t>
            </a:r>
            <a:r>
              <a:rPr lang="en-US" sz="2800" dirty="0">
                <a:solidFill>
                  <a:srgbClr val="C81EFA"/>
                </a:solidFill>
                <a:latin typeface="Consolas" panose="020B0609020204030204" pitchFamily="49" charset="0"/>
              </a:rPr>
              <a:t>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SelectMany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(x =&gt; x[</a:t>
            </a:r>
            <a:r>
              <a:rPr lang="en-US" sz="2800" dirty="0">
                <a:solidFill>
                  <a:srgbClr val="C81EFA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].Split(</a:t>
            </a:r>
            <a:r>
              <a:rPr lang="en-US" sz="2800" dirty="0">
                <a:solidFill>
                  <a:srgbClr val="B41414"/>
                </a:solidFill>
                <a:latin typeface="Consolas" panose="020B0609020204030204" pitchFamily="49" charset="0"/>
              </a:rPr>
              <a:t>';'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.Select(x =&gt;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x.Trim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</a:p>
          <a:p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.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OrderBy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(x =&gt; x)</a:t>
            </a:r>
          </a:p>
          <a:p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.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ToList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0710123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E3E4F5C-A70E-4983-BB10-5D38E7261E8D}"/>
              </a:ext>
            </a:extLst>
          </p:cNvPr>
          <p:cNvSpPr/>
          <p:nvPr/>
        </p:nvSpPr>
        <p:spPr>
          <a:xfrm>
            <a:off x="2184065" y="2460713"/>
            <a:ext cx="792618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customers</a:t>
            </a:r>
          </a:p>
          <a:p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.Where(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IsEligibleForDiscount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.Select(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GetDiscountPercentage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30705343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Extend LINQ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Tip #4</a:t>
            </a:r>
          </a:p>
        </p:txBody>
      </p:sp>
    </p:spTree>
    <p:extLst>
      <p:ext uri="{BB962C8B-B14F-4D97-AF65-F5344CB8AC3E}">
        <p14:creationId xmlns:p14="http://schemas.microsoft.com/office/powerpoint/2010/main" val="29296821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39ED800-B4D6-476D-A945-C892C88A4BFB}"/>
              </a:ext>
            </a:extLst>
          </p:cNvPr>
          <p:cNvSpPr/>
          <p:nvPr/>
        </p:nvSpPr>
        <p:spPr>
          <a:xfrm>
            <a:off x="1327608" y="1296980"/>
            <a:ext cx="9126718" cy="15696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orders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.Select((item, index) =&gt;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 item, index })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GroupBy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x.index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/ </a:t>
            </a:r>
            <a:r>
              <a:rPr lang="en-US" sz="2400" dirty="0">
                <a:solidFill>
                  <a:srgbClr val="C81EFA"/>
                </a:solidFill>
                <a:latin typeface="Consolas" panose="020B0609020204030204" pitchFamily="49" charset="0"/>
              </a:rPr>
              <a:t>10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.Select(g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g.Select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x.item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ToArray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  <a:endParaRPr lang="en-GB" sz="2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509526E-9B61-4837-8F26-565ABB4DF8A4}"/>
              </a:ext>
            </a:extLst>
          </p:cNvPr>
          <p:cNvSpPr/>
          <p:nvPr/>
        </p:nvSpPr>
        <p:spPr>
          <a:xfrm>
            <a:off x="1327607" y="3429000"/>
            <a:ext cx="9126717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orders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.Batch(</a:t>
            </a:r>
            <a:r>
              <a:rPr lang="en-US" sz="2400" dirty="0">
                <a:solidFill>
                  <a:srgbClr val="C81EFA"/>
                </a:solidFill>
                <a:latin typeface="Consolas" panose="020B0609020204030204" pitchFamily="49" charset="0"/>
              </a:rPr>
              <a:t>10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2813657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6D245AF-B8CF-48FE-82E4-5DB0E0352185}"/>
              </a:ext>
            </a:extLst>
          </p:cNvPr>
          <p:cNvSpPr/>
          <p:nvPr/>
        </p:nvSpPr>
        <p:spPr>
          <a:xfrm>
            <a:off x="560895" y="301761"/>
            <a:ext cx="10345917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MyExtensions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public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&lt;T[]&gt; Batch&lt;T&gt;(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&lt;T&gt; source,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size) 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  var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tmp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List&lt;T&gt;();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  foreach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item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source) 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tmp.Add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(item);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     if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tmp.Count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== size) {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yield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tmp.ToArray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tmp.Clear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}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}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  if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tmp.Count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&gt; 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0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     yield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tmp.ToArray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2771102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Use </a:t>
            </a:r>
            <a:r>
              <a:rPr lang="en-GB" sz="8000" b="1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MoreLINQ</a:t>
            </a:r>
            <a:endParaRPr lang="en-GB" sz="80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Tip #5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FF96C4-4BED-46E2-A0E1-B44B7A74A156}"/>
              </a:ext>
            </a:extLst>
          </p:cNvPr>
          <p:cNvSpPr/>
          <p:nvPr/>
        </p:nvSpPr>
        <p:spPr>
          <a:xfrm>
            <a:off x="3210829" y="4724343"/>
            <a:ext cx="638982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https://morelinq.github.io/</a:t>
            </a:r>
          </a:p>
        </p:txBody>
      </p:sp>
    </p:spTree>
    <p:extLst>
      <p:ext uri="{BB962C8B-B14F-4D97-AF65-F5344CB8AC3E}">
        <p14:creationId xmlns:p14="http://schemas.microsoft.com/office/powerpoint/2010/main" val="6433518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C3B0C1D-0EB1-45ED-8ADF-897E4560A123}"/>
              </a:ext>
            </a:extLst>
          </p:cNvPr>
          <p:cNvSpPr/>
          <p:nvPr/>
        </p:nvSpPr>
        <p:spPr>
          <a:xfrm>
            <a:off x="2751340" y="1445613"/>
            <a:ext cx="9002977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000" dirty="0">
                <a:latin typeface="Segoe UI Light" panose="020B0502040204020203" pitchFamily="34" charset="0"/>
                <a:cs typeface="Segoe UI Light" panose="020B0502040204020203" pitchFamily="34" charset="0"/>
              </a:rPr>
              <a:t>https://markheath.net/category/morelinq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88163DA-FBB8-476B-BB32-5491BD0E5120}"/>
              </a:ext>
            </a:extLst>
          </p:cNvPr>
          <p:cNvSpPr/>
          <p:nvPr/>
        </p:nvSpPr>
        <p:spPr>
          <a:xfrm>
            <a:off x="643543" y="3192267"/>
            <a:ext cx="1115410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MaxBy</a:t>
            </a: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Permutations, Subsets, Cartesian, Scan, </a:t>
            </a:r>
            <a:r>
              <a:rPr lang="en-GB" sz="28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TakeEvery</a:t>
            </a: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GB" sz="28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TakeLast</a:t>
            </a: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Batch, </a:t>
            </a:r>
            <a:r>
              <a:rPr lang="en-GB" sz="28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FallbackIfEmpty</a:t>
            </a: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Interleave, Pad, Random, Shuffle, Slide, Window, Pairwise, </a:t>
            </a:r>
            <a:r>
              <a:rPr lang="en-GB" sz="28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CountBy</a:t>
            </a: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GB" sz="28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GroupAdjacent</a:t>
            </a: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Segment, Generate, Repeat, </a:t>
            </a:r>
            <a:r>
              <a:rPr lang="en-GB" sz="28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ToDelimitedString</a:t>
            </a: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Pipe, </a:t>
            </a:r>
            <a:r>
              <a:rPr lang="en-GB" sz="28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ForEach</a:t>
            </a: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Insert, Union, </a:t>
            </a:r>
            <a:r>
              <a:rPr lang="en-GB" sz="28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LeftJoin</a:t>
            </a: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GB" sz="28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RightJoin</a:t>
            </a: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GB" sz="2800" dirty="0" err="1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TraverseBreadthFirst</a:t>
            </a:r>
            <a:r>
              <a:rPr lang="en-GB" sz="2800" dirty="0">
                <a:solidFill>
                  <a:schemeClr val="bg1">
                    <a:lumMod val="65000"/>
                  </a:schemeClr>
                </a:solidFill>
                <a:latin typeface="Consolas" panose="020B0609020204030204" pitchFamily="49" charset="0"/>
              </a:rPr>
              <a:t>, ...</a:t>
            </a:r>
            <a:endParaRPr lang="en-GB" sz="28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2BE4203C-C72B-47DD-AB8B-5BACA089BC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45" t="26784" r="25783" b="26944"/>
          <a:stretch/>
        </p:blipFill>
        <p:spPr bwMode="auto">
          <a:xfrm>
            <a:off x="700105" y="1124576"/>
            <a:ext cx="1920548" cy="1349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38517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MaxBy</a:t>
            </a:r>
            <a:endParaRPr lang="en-GB" sz="80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MoreLINQ</a:t>
            </a:r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Demo</a:t>
            </a:r>
          </a:p>
        </p:txBody>
      </p:sp>
    </p:spTree>
    <p:extLst>
      <p:ext uri="{BB962C8B-B14F-4D97-AF65-F5344CB8AC3E}">
        <p14:creationId xmlns:p14="http://schemas.microsoft.com/office/powerpoint/2010/main" val="28314271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Pairwise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MoreLINQ</a:t>
            </a:r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Demo</a:t>
            </a:r>
          </a:p>
        </p:txBody>
      </p:sp>
    </p:spTree>
    <p:extLst>
      <p:ext uri="{BB962C8B-B14F-4D97-AF65-F5344CB8AC3E}">
        <p14:creationId xmlns:p14="http://schemas.microsoft.com/office/powerpoint/2010/main" val="42967958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2B2FF1-8250-4CF2-AE02-FB69924C5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50" y="693050"/>
            <a:ext cx="11537950" cy="814977"/>
          </a:xfrm>
        </p:spPr>
        <p:txBody>
          <a:bodyPr/>
          <a:lstStyle/>
          <a:p>
            <a:pPr algn="ctr"/>
            <a:r>
              <a:rPr lang="en-GB" sz="4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Mark Heath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5D6944-9AD1-44BF-8623-4BD517FACA4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 flipH="1">
            <a:off x="349250" y="1841956"/>
            <a:ext cx="11537950" cy="4713663"/>
          </a:xfrm>
        </p:spPr>
        <p:txBody>
          <a:bodyPr/>
          <a:lstStyle/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Software developer &amp; cloud architect @ NICE Systems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Pluralsight Author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Microsoft MVP</a:t>
            </a:r>
          </a:p>
          <a:p>
            <a:pPr marL="0" indent="0" algn="ctr">
              <a:buNone/>
            </a:pPr>
            <a:endParaRPr lang="en-GB" sz="32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@</a:t>
            </a:r>
            <a:r>
              <a:rPr lang="en-GB" sz="3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mark_heath</a:t>
            </a:r>
            <a:r>
              <a:rPr lang="en-GB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| https://markheath.net</a:t>
            </a:r>
          </a:p>
        </p:txBody>
      </p:sp>
    </p:spTree>
    <p:extLst>
      <p:ext uri="{BB962C8B-B14F-4D97-AF65-F5344CB8AC3E}">
        <p14:creationId xmlns:p14="http://schemas.microsoft.com/office/powerpoint/2010/main" val="29634139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Understand Deferred Execution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Tip #6</a:t>
            </a:r>
          </a:p>
        </p:txBody>
      </p:sp>
    </p:spTree>
    <p:extLst>
      <p:ext uri="{BB962C8B-B14F-4D97-AF65-F5344CB8AC3E}">
        <p14:creationId xmlns:p14="http://schemas.microsoft.com/office/powerpoint/2010/main" val="138258555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F6FAE74-9BC4-4208-9AA8-FE449637F1BD}"/>
              </a:ext>
            </a:extLst>
          </p:cNvPr>
          <p:cNvSpPr/>
          <p:nvPr/>
        </p:nvSpPr>
        <p:spPr>
          <a:xfrm>
            <a:off x="1558564" y="982176"/>
            <a:ext cx="9239839" cy="48936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var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messages 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GetMessages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messages.First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GetMessages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yield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"Hello"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Thread.Sleep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5000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yield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"World"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throw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Exception(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"Blah"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308025558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Reading too much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LINQ STINQ #2</a:t>
            </a:r>
          </a:p>
        </p:txBody>
      </p:sp>
      <p:pic>
        <p:nvPicPr>
          <p:cNvPr id="4" name="Picture 2" descr="See the source image">
            <a:extLst>
              <a:ext uri="{FF2B5EF4-FFF2-40B4-BE49-F238E27FC236}">
                <a16:creationId xmlns:a16="http://schemas.microsoft.com/office/drawing/2014/main" id="{520A6257-D785-4799-91E1-0ED59B705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0" y="3597067"/>
            <a:ext cx="2581633" cy="258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40366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C7A931-B0C0-4A02-B09C-64D5D3661110}"/>
              </a:ext>
            </a:extLst>
          </p:cNvPr>
          <p:cNvSpPr/>
          <p:nvPr/>
        </p:nvSpPr>
        <p:spPr>
          <a:xfrm>
            <a:off x="802849" y="1124892"/>
            <a:ext cx="10586302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blobs =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GetBlobs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B41414"/>
                </a:solidFill>
                <a:latin typeface="Consolas" panose="020B0609020204030204" pitchFamily="49" charset="0"/>
              </a:rPr>
              <a:t>"</a:t>
            </a:r>
            <a:r>
              <a:rPr lang="en-GB" sz="2800" dirty="0" err="1">
                <a:solidFill>
                  <a:srgbClr val="B41414"/>
                </a:solidFill>
                <a:latin typeface="Consolas" panose="020B0609020204030204" pitchFamily="49" charset="0"/>
              </a:rPr>
              <a:t>MyContainer</a:t>
            </a:r>
            <a:r>
              <a:rPr lang="en-GB" sz="2800" dirty="0">
                <a:solidFill>
                  <a:srgbClr val="B41414"/>
                </a:solidFill>
                <a:latin typeface="Consolas" panose="020B0609020204030204" pitchFamily="49" charset="0"/>
              </a:rPr>
              <a:t>"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ToList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b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blob =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blobs.First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(b =&gt;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b.Name.EndsWith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B41414"/>
                </a:solidFill>
                <a:latin typeface="Consolas" panose="020B0609020204030204" pitchFamily="49" charset="0"/>
              </a:rPr>
              <a:t>".txt"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blob.Name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&lt;Blob&gt;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GetBlobs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containerName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>
                <a:solidFill>
                  <a:srgbClr val="009600"/>
                </a:solidFill>
                <a:latin typeface="Consolas" panose="020B0609020204030204" pitchFamily="49" charset="0"/>
              </a:rPr>
              <a:t>// ???</a:t>
            </a:r>
            <a:br>
              <a:rPr lang="en-US" sz="2800" dirty="0">
                <a:solidFill>
                  <a:srgbClr val="009600"/>
                </a:solidFill>
                <a:latin typeface="Consolas" panose="020B0609020204030204" pitchFamily="49" charset="0"/>
              </a:rPr>
            </a:b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7655667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Multiple enumeration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LINQ STINQ #3</a:t>
            </a:r>
          </a:p>
        </p:txBody>
      </p:sp>
      <p:pic>
        <p:nvPicPr>
          <p:cNvPr id="4" name="Picture 2" descr="See the source image">
            <a:extLst>
              <a:ext uri="{FF2B5EF4-FFF2-40B4-BE49-F238E27FC236}">
                <a16:creationId xmlns:a16="http://schemas.microsoft.com/office/drawing/2014/main" id="{520A6257-D785-4799-91E1-0ED59B705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0" y="3597067"/>
            <a:ext cx="2581633" cy="258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70027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C7A931-B0C0-4A02-B09C-64D5D3661110}"/>
              </a:ext>
            </a:extLst>
          </p:cNvPr>
          <p:cNvSpPr/>
          <p:nvPr/>
        </p:nvSpPr>
        <p:spPr>
          <a:xfrm>
            <a:off x="1008668" y="2642359"/>
            <a:ext cx="1058630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blobs =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GetBlobs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B41414"/>
                </a:solidFill>
                <a:latin typeface="Consolas" panose="020B0609020204030204" pitchFamily="49" charset="0"/>
              </a:rPr>
              <a:t>"</a:t>
            </a:r>
            <a:r>
              <a:rPr lang="en-GB" sz="2800" dirty="0" err="1">
                <a:solidFill>
                  <a:srgbClr val="B41414"/>
                </a:solidFill>
                <a:latin typeface="Consolas" panose="020B0609020204030204" pitchFamily="49" charset="0"/>
              </a:rPr>
              <a:t>MyContainer</a:t>
            </a:r>
            <a:r>
              <a:rPr lang="en-GB" sz="2800" dirty="0">
                <a:solidFill>
                  <a:srgbClr val="B41414"/>
                </a:solidFill>
                <a:latin typeface="Consolas" panose="020B0609020204030204" pitchFamily="49" charset="0"/>
              </a:rPr>
              <a:t>"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biggest =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blobs.MaxBy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(b =&gt;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b.Size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smallest =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blobs.MinBy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(b =&gt;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b.Size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316239366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C7A931-B0C0-4A02-B09C-64D5D3661110}"/>
              </a:ext>
            </a:extLst>
          </p:cNvPr>
          <p:cNvSpPr/>
          <p:nvPr/>
        </p:nvSpPr>
        <p:spPr>
          <a:xfrm>
            <a:off x="1008668" y="2642359"/>
            <a:ext cx="10586302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blobs =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GetBlobs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800" dirty="0">
                <a:solidFill>
                  <a:srgbClr val="B41414"/>
                </a:solidFill>
                <a:latin typeface="Consolas" panose="020B0609020204030204" pitchFamily="49" charset="0"/>
              </a:rPr>
              <a:t>"</a:t>
            </a:r>
            <a:r>
              <a:rPr lang="en-GB" sz="2800" dirty="0" err="1">
                <a:solidFill>
                  <a:srgbClr val="B41414"/>
                </a:solidFill>
                <a:latin typeface="Consolas" panose="020B0609020204030204" pitchFamily="49" charset="0"/>
              </a:rPr>
              <a:t>MyContainer</a:t>
            </a:r>
            <a:r>
              <a:rPr lang="en-GB" sz="2800" dirty="0">
                <a:solidFill>
                  <a:srgbClr val="B41414"/>
                </a:solidFill>
                <a:latin typeface="Consolas" panose="020B0609020204030204" pitchFamily="49" charset="0"/>
              </a:rPr>
              <a:t>"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GB" sz="28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ToList</a:t>
            </a:r>
            <a:r>
              <a:rPr lang="en-GB" sz="2800" b="1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biggest =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blobs.MaxBy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(b =&gt;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b.Size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b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28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 smallest =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blobs.MinBy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(b =&gt; </a:t>
            </a:r>
            <a:r>
              <a:rPr lang="en-GB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b.Size</a:t>
            </a: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6888116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Inefficient SQL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LINQ STINQ #5</a:t>
            </a:r>
          </a:p>
        </p:txBody>
      </p:sp>
      <p:pic>
        <p:nvPicPr>
          <p:cNvPr id="4" name="Picture 2" descr="See the source image">
            <a:extLst>
              <a:ext uri="{FF2B5EF4-FFF2-40B4-BE49-F238E27FC236}">
                <a16:creationId xmlns:a16="http://schemas.microsoft.com/office/drawing/2014/main" id="{520A6257-D785-4799-91E1-0ED59B705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0" y="3597067"/>
            <a:ext cx="2581633" cy="258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713554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E91DA7-7EA7-4D50-943D-AC508AAAA63C}"/>
              </a:ext>
            </a:extLst>
          </p:cNvPr>
          <p:cNvSpPr/>
          <p:nvPr/>
        </p:nvSpPr>
        <p:spPr>
          <a:xfrm>
            <a:off x="589177" y="611380"/>
            <a:ext cx="1124617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Albums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.Where(a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a.Artist.Name.StartsWith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B41414"/>
                </a:solidFill>
                <a:latin typeface="Consolas" panose="020B0609020204030204" pitchFamily="49" charset="0"/>
              </a:rPr>
              <a:t>"A"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(a =&gt;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a.Artist.Name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.Select(a =&gt;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 Artist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a.Artist.Name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Album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a.Title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})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.Take(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GB" sz="2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568A7-8061-49C5-93FA-26C918998815}"/>
              </a:ext>
            </a:extLst>
          </p:cNvPr>
          <p:cNvSpPr/>
          <p:nvPr/>
        </p:nvSpPr>
        <p:spPr>
          <a:xfrm>
            <a:off x="626884" y="2953372"/>
            <a:ext cx="1085024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DECLARE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2B91AF"/>
                </a:solidFill>
                <a:latin typeface="Consolas" panose="020B0609020204030204" pitchFamily="49" charset="0"/>
              </a:rPr>
              <a:t>@p0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NVarChar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(1000) </a:t>
            </a:r>
            <a:r>
              <a:rPr lang="en-GB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DC1414"/>
                </a:solidFill>
                <a:latin typeface="Consolas" panose="020B0609020204030204" pitchFamily="49" charset="0"/>
              </a:rPr>
              <a:t>'A%'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GB" sz="24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TOP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(5)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[t1]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[Name]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[Artist]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[t0]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[Title]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[Album]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A31515"/>
                </a:solidFill>
                <a:latin typeface="Consolas" panose="020B0609020204030204" pitchFamily="49" charset="0"/>
              </a:rPr>
              <a:t>[Album]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A31515"/>
                </a:solidFill>
                <a:latin typeface="Consolas" panose="020B0609020204030204" pitchFamily="49" charset="0"/>
              </a:rPr>
              <a:t>[t0]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FR" sz="2400" dirty="0">
                <a:solidFill>
                  <a:srgbClr val="808080"/>
                </a:solidFill>
                <a:latin typeface="Consolas" panose="020B0609020204030204" pitchFamily="49" charset="0"/>
              </a:rPr>
              <a:t>INNER</a:t>
            </a:r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2400" dirty="0">
                <a:solidFill>
                  <a:srgbClr val="808080"/>
                </a:solidFill>
                <a:latin typeface="Consolas" panose="020B0609020204030204" pitchFamily="49" charset="0"/>
              </a:rPr>
              <a:t>JOIN</a:t>
            </a:r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2400" dirty="0">
                <a:solidFill>
                  <a:srgbClr val="A31515"/>
                </a:solidFill>
                <a:latin typeface="Consolas" panose="020B0609020204030204" pitchFamily="49" charset="0"/>
              </a:rPr>
              <a:t>[</a:t>
            </a:r>
            <a:r>
              <a:rPr lang="fr-FR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Artist</a:t>
            </a:r>
            <a:r>
              <a:rPr lang="fr-FR" sz="2400" dirty="0">
                <a:solidFill>
                  <a:srgbClr val="A31515"/>
                </a:solidFill>
                <a:latin typeface="Consolas" panose="020B0609020204030204" pitchFamily="49" charset="0"/>
              </a:rPr>
              <a:t>]</a:t>
            </a:r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2400" dirty="0">
                <a:solidFill>
                  <a:srgbClr val="A31515"/>
                </a:solidFill>
                <a:latin typeface="Consolas" panose="020B0609020204030204" pitchFamily="49" charset="0"/>
              </a:rPr>
              <a:t>[t1]</a:t>
            </a:r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24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2400" dirty="0">
                <a:solidFill>
                  <a:srgbClr val="A31515"/>
                </a:solidFill>
                <a:latin typeface="Consolas" panose="020B0609020204030204" pitchFamily="49" charset="0"/>
              </a:rPr>
              <a:t>[t1]</a:t>
            </a:r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2400" dirty="0">
                <a:solidFill>
                  <a:srgbClr val="A31515"/>
                </a:solidFill>
                <a:latin typeface="Consolas" panose="020B0609020204030204" pitchFamily="49" charset="0"/>
              </a:rPr>
              <a:t>[</a:t>
            </a:r>
            <a:r>
              <a:rPr lang="fr-FR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ArtistId</a:t>
            </a:r>
            <a:r>
              <a:rPr lang="fr-FR" sz="2400" dirty="0">
                <a:solidFill>
                  <a:srgbClr val="A31515"/>
                </a:solidFill>
                <a:latin typeface="Consolas" panose="020B0609020204030204" pitchFamily="49" charset="0"/>
              </a:rPr>
              <a:t>]</a:t>
            </a:r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24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2400" dirty="0">
                <a:solidFill>
                  <a:srgbClr val="A31515"/>
                </a:solidFill>
                <a:latin typeface="Consolas" panose="020B0609020204030204" pitchFamily="49" charset="0"/>
              </a:rPr>
              <a:t>[t0]</a:t>
            </a:r>
            <a:r>
              <a:rPr lang="fr-FR" sz="24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fr-FR" sz="2400" dirty="0">
                <a:solidFill>
                  <a:srgbClr val="A31515"/>
                </a:solidFill>
                <a:latin typeface="Consolas" panose="020B0609020204030204" pitchFamily="49" charset="0"/>
              </a:rPr>
              <a:t>[</a:t>
            </a:r>
            <a:r>
              <a:rPr lang="fr-FR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ArtistId</a:t>
            </a:r>
            <a:r>
              <a:rPr lang="fr-FR" sz="2400" dirty="0">
                <a:solidFill>
                  <a:srgbClr val="A31515"/>
                </a:solidFill>
                <a:latin typeface="Consolas" panose="020B0609020204030204" pitchFamily="49" charset="0"/>
              </a:rPr>
              <a:t>]</a:t>
            </a:r>
            <a:endParaRPr lang="fr-FR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[t1]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[Name]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808080"/>
                </a:solidFill>
                <a:latin typeface="Consolas" panose="020B0609020204030204" pitchFamily="49" charset="0"/>
              </a:rPr>
              <a:t>LIKE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2B91AF"/>
                </a:solidFill>
                <a:latin typeface="Consolas" panose="020B0609020204030204" pitchFamily="49" charset="0"/>
              </a:rPr>
              <a:t>@p0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ORDER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A31515"/>
                </a:solidFill>
                <a:latin typeface="Consolas" panose="020B0609020204030204" pitchFamily="49" charset="0"/>
              </a:rPr>
              <a:t>[t1]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GB" sz="2400" dirty="0">
                <a:solidFill>
                  <a:srgbClr val="A31515"/>
                </a:solidFill>
                <a:latin typeface="Consolas" panose="020B0609020204030204" pitchFamily="49" charset="0"/>
              </a:rPr>
              <a:t>[Name]</a:t>
            </a:r>
            <a:endParaRPr lang="en-GB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322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277BD0B-9091-4A01-8676-4DE40A19E0C1}"/>
              </a:ext>
            </a:extLst>
          </p:cNvPr>
          <p:cNvSpPr/>
          <p:nvPr/>
        </p:nvSpPr>
        <p:spPr>
          <a:xfrm>
            <a:off x="584462" y="2303119"/>
            <a:ext cx="1113305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Albums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.Where(a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a.Artist.Name.Count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(c =&gt; c == </a:t>
            </a:r>
            <a:r>
              <a:rPr lang="en-US" sz="2400" dirty="0">
                <a:solidFill>
                  <a:srgbClr val="B41414"/>
                </a:solidFill>
                <a:latin typeface="Consolas" panose="020B0609020204030204" pitchFamily="49" charset="0"/>
              </a:rPr>
              <a:t>' '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&gt; </a:t>
            </a:r>
            <a:r>
              <a:rPr lang="en-US" sz="2400" dirty="0">
                <a:solidFill>
                  <a:srgbClr val="C81EFA"/>
                </a:solidFill>
                <a:latin typeface="Consolas" panose="020B0609020204030204" pitchFamily="49" charset="0"/>
              </a:rPr>
              <a:t>2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OrderBy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(a =&gt;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a.Artist.Name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.Select(a =&gt;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 Artist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a.Artist.Name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Album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a.Title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})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.Take(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5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6725336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86FF36-2F1A-4056-92B3-EB395610E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41" y="264998"/>
            <a:ext cx="9477829" cy="526493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A093736-6581-4CB0-BA9D-6F663EA9768C}"/>
              </a:ext>
            </a:extLst>
          </p:cNvPr>
          <p:cNvSpPr/>
          <p:nvPr/>
        </p:nvSpPr>
        <p:spPr>
          <a:xfrm>
            <a:off x="246741" y="5769820"/>
            <a:ext cx="74029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@</a:t>
            </a:r>
            <a:r>
              <a:rPr lang="en-GB" sz="36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mark_heath</a:t>
            </a:r>
            <a:r>
              <a:rPr lang="en-GB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| https://markheath.net</a:t>
            </a:r>
          </a:p>
        </p:txBody>
      </p:sp>
    </p:spTree>
    <p:extLst>
      <p:ext uri="{BB962C8B-B14F-4D97-AF65-F5344CB8AC3E}">
        <p14:creationId xmlns:p14="http://schemas.microsoft.com/office/powerpoint/2010/main" val="20077230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B019353-19F6-4A2D-BC44-E912458D3084}"/>
              </a:ext>
            </a:extLst>
          </p:cNvPr>
          <p:cNvSpPr/>
          <p:nvPr/>
        </p:nvSpPr>
        <p:spPr>
          <a:xfrm>
            <a:off x="1192305" y="5464719"/>
            <a:ext cx="5376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context.Database.Log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4C7DF4E-9377-481F-BC4E-29215430797A}"/>
              </a:ext>
            </a:extLst>
          </p:cNvPr>
          <p:cNvSpPr/>
          <p:nvPr/>
        </p:nvSpPr>
        <p:spPr>
          <a:xfrm>
            <a:off x="1192305" y="5831694"/>
            <a:ext cx="74770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DbContextOptionsBuilder.UseLoggerFactory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myLoggerFactory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56171400"/>
      </p:ext>
    </p:extLst>
  </p:cSld>
  <p:clrMapOvr>
    <a:masterClrMapping/>
  </p:clrMapOvr>
  <p:transition>
    <p:fade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67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F29AF20-DF0E-44E2-B0D2-FFD7638D9A61}"/>
              </a:ext>
            </a:extLst>
          </p:cNvPr>
          <p:cNvSpPr txBox="1"/>
          <p:nvPr/>
        </p:nvSpPr>
        <p:spPr>
          <a:xfrm>
            <a:off x="1010653" y="618766"/>
            <a:ext cx="9219627" cy="3139321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6600" i="1" dirty="0">
                <a:solidFill>
                  <a:schemeClr val="bg1"/>
                </a:solidFill>
                <a:latin typeface="Georgia" panose="02040502050405020303" pitchFamily="18" charset="0"/>
              </a:rPr>
              <a:t>“LINQ is the gateway drug to functional programming”</a:t>
            </a:r>
            <a:endParaRPr lang="en-GB" sz="4000" i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1CC3DE-4DC9-4C56-A526-0323D0494DDE}"/>
              </a:ext>
            </a:extLst>
          </p:cNvPr>
          <p:cNvSpPr txBox="1"/>
          <p:nvPr/>
        </p:nvSpPr>
        <p:spPr>
          <a:xfrm>
            <a:off x="6801438" y="5308790"/>
            <a:ext cx="4604499" cy="110799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6600" dirty="0">
                <a:solidFill>
                  <a:schemeClr val="bg1"/>
                </a:solidFill>
                <a:latin typeface="Georgia" panose="02040502050405020303" pitchFamily="18" charset="0"/>
              </a:rPr>
              <a:t>Phil </a:t>
            </a:r>
            <a:r>
              <a:rPr lang="en-GB" sz="6600" dirty="0" err="1">
                <a:solidFill>
                  <a:schemeClr val="bg1"/>
                </a:solidFill>
                <a:latin typeface="Georgia" panose="02040502050405020303" pitchFamily="18" charset="0"/>
              </a:rPr>
              <a:t>HaaQ</a:t>
            </a:r>
            <a:endParaRPr lang="en-GB" sz="4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35290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Side Effects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LINQ STINQ #4</a:t>
            </a:r>
          </a:p>
        </p:txBody>
      </p:sp>
      <p:pic>
        <p:nvPicPr>
          <p:cNvPr id="4" name="Picture 2" descr="See the source image">
            <a:extLst>
              <a:ext uri="{FF2B5EF4-FFF2-40B4-BE49-F238E27FC236}">
                <a16:creationId xmlns:a16="http://schemas.microsoft.com/office/drawing/2014/main" id="{520A6257-D785-4799-91E1-0ED59B7051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0" y="3597067"/>
            <a:ext cx="2581633" cy="2581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91645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F2B2FF1-8250-4CF2-AE02-FB69924C5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250" y="693050"/>
            <a:ext cx="11537950" cy="814977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bg1">
                    <a:lumMod val="6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Functional Programming Big Ideas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4ABCF6-0BE1-4791-9F8C-67C0C8F2FD9F}"/>
              </a:ext>
            </a:extLst>
          </p:cNvPr>
          <p:cNvSpPr/>
          <p:nvPr/>
        </p:nvSpPr>
        <p:spPr>
          <a:xfrm>
            <a:off x="1202920" y="1654630"/>
            <a:ext cx="410561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Declarative code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E10E2B4-EA9B-40EB-AB18-DE6E9672BDC2}"/>
              </a:ext>
            </a:extLst>
          </p:cNvPr>
          <p:cNvSpPr/>
          <p:nvPr/>
        </p:nvSpPr>
        <p:spPr>
          <a:xfrm>
            <a:off x="1202920" y="2570674"/>
            <a:ext cx="548413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Higher order functions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4603122-118A-4B5A-9958-BA8A799A8570}"/>
              </a:ext>
            </a:extLst>
          </p:cNvPr>
          <p:cNvSpPr/>
          <p:nvPr/>
        </p:nvSpPr>
        <p:spPr>
          <a:xfrm>
            <a:off x="1202920" y="3429000"/>
            <a:ext cx="2244525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Pipelines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A28D98A-5288-4147-B8DF-35B55936A581}"/>
              </a:ext>
            </a:extLst>
          </p:cNvPr>
          <p:cNvSpPr/>
          <p:nvPr/>
        </p:nvSpPr>
        <p:spPr>
          <a:xfrm>
            <a:off x="1202920" y="4287326"/>
            <a:ext cx="452880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Immutable objects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C6D23D9-6044-44BF-86E9-C7690C605EE8}"/>
              </a:ext>
            </a:extLst>
          </p:cNvPr>
          <p:cNvSpPr/>
          <p:nvPr/>
        </p:nvSpPr>
        <p:spPr>
          <a:xfrm>
            <a:off x="1202920" y="5145652"/>
            <a:ext cx="353487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>
                <a:latin typeface="Segoe UI Light" panose="020B0502040204020203" pitchFamily="34" charset="0"/>
                <a:cs typeface="Segoe UI Light" panose="020B0502040204020203" pitchFamily="34" charset="0"/>
              </a:rPr>
              <a:t>Pure functions</a:t>
            </a:r>
          </a:p>
        </p:txBody>
      </p:sp>
    </p:spTree>
    <p:extLst>
      <p:ext uri="{BB962C8B-B14F-4D97-AF65-F5344CB8AC3E}">
        <p14:creationId xmlns:p14="http://schemas.microsoft.com/office/powerpoint/2010/main" val="2236849117"/>
      </p:ext>
    </p:extLst>
  </p:cSld>
  <p:clrMapOvr>
    <a:masterClrMapping/>
  </p:clrMapOvr>
  <p:transition>
    <p:fade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68C7352-48F2-4402-A945-A72D6D071051}"/>
              </a:ext>
            </a:extLst>
          </p:cNvPr>
          <p:cNvSpPr/>
          <p:nvPr/>
        </p:nvSpPr>
        <p:spPr>
          <a:xfrm>
            <a:off x="3007151" y="1654630"/>
            <a:ext cx="5500540" cy="30210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l-GR" sz="1380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λ</a:t>
            </a:r>
            <a:endParaRPr lang="en-GB" sz="138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29689-9D52-4F5F-A6AE-CF6818020460}"/>
              </a:ext>
            </a:extLst>
          </p:cNvPr>
          <p:cNvSpPr/>
          <p:nvPr/>
        </p:nvSpPr>
        <p:spPr>
          <a:xfrm>
            <a:off x="3716990" y="3797800"/>
            <a:ext cx="408086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44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No “side-effects”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17C0F2B-98A4-4972-BF95-7D9C74753566}"/>
              </a:ext>
            </a:extLst>
          </p:cNvPr>
          <p:cNvSpPr/>
          <p:nvPr/>
        </p:nvSpPr>
        <p:spPr>
          <a:xfrm>
            <a:off x="8768796" y="1225310"/>
            <a:ext cx="3123117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Output depends </a:t>
            </a:r>
          </a:p>
          <a:p>
            <a:pPr algn="ctr"/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on inputs only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2E4A32-04C3-41A4-8B7C-DC0102F26772}"/>
              </a:ext>
            </a:extLst>
          </p:cNvPr>
          <p:cNvSpPr/>
          <p:nvPr/>
        </p:nvSpPr>
        <p:spPr>
          <a:xfrm>
            <a:off x="383410" y="1053377"/>
            <a:ext cx="2507418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Input objects </a:t>
            </a:r>
          </a:p>
          <a:p>
            <a:pPr algn="ctr"/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are not </a:t>
            </a:r>
          </a:p>
          <a:p>
            <a:pPr algn="ctr"/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mutated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EFB082-ED5E-45E1-93FE-0C7885F2D248}"/>
              </a:ext>
            </a:extLst>
          </p:cNvPr>
          <p:cNvSpPr/>
          <p:nvPr/>
        </p:nvSpPr>
        <p:spPr>
          <a:xfrm>
            <a:off x="9329706" y="3797800"/>
            <a:ext cx="2393604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Same inputs </a:t>
            </a:r>
          </a:p>
          <a:p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always yield </a:t>
            </a:r>
          </a:p>
          <a:p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same output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43A2648-6036-44E7-A04E-79996F65906D}"/>
              </a:ext>
            </a:extLst>
          </p:cNvPr>
          <p:cNvSpPr/>
          <p:nvPr/>
        </p:nvSpPr>
        <p:spPr>
          <a:xfrm>
            <a:off x="4744604" y="204471"/>
            <a:ext cx="27027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solidFill>
                  <a:schemeClr val="bg1">
                    <a:lumMod val="75000"/>
                  </a:schemeClr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Pure Functions</a:t>
            </a: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71F57096-BB9A-4259-BBA9-EDF7987B6F40}"/>
              </a:ext>
            </a:extLst>
          </p:cNvPr>
          <p:cNvSpPr/>
          <p:nvPr/>
        </p:nvSpPr>
        <p:spPr>
          <a:xfrm>
            <a:off x="9073299" y="2700891"/>
            <a:ext cx="1538709" cy="928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369F7955-5768-449E-8F1A-58EA8CD4DDA0}"/>
              </a:ext>
            </a:extLst>
          </p:cNvPr>
          <p:cNvSpPr/>
          <p:nvPr/>
        </p:nvSpPr>
        <p:spPr>
          <a:xfrm>
            <a:off x="1245043" y="2850072"/>
            <a:ext cx="1538709" cy="92854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DC4D62-1416-45A3-8F10-A2C629B2FC90}"/>
              </a:ext>
            </a:extLst>
          </p:cNvPr>
          <p:cNvSpPr/>
          <p:nvPr/>
        </p:nvSpPr>
        <p:spPr>
          <a:xfrm>
            <a:off x="2725927" y="5642204"/>
            <a:ext cx="16321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Network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1FA5EC1-115F-45BC-9601-73D11ADE798D}"/>
              </a:ext>
            </a:extLst>
          </p:cNvPr>
          <p:cNvSpPr/>
          <p:nvPr/>
        </p:nvSpPr>
        <p:spPr>
          <a:xfrm>
            <a:off x="5108423" y="5603592"/>
            <a:ext cx="167866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Global </a:t>
            </a:r>
          </a:p>
          <a:p>
            <a:pPr algn="ctr"/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variables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6B4135E-D49C-48C2-BA48-01C27611C541}"/>
              </a:ext>
            </a:extLst>
          </p:cNvPr>
          <p:cNvSpPr/>
          <p:nvPr/>
        </p:nvSpPr>
        <p:spPr>
          <a:xfrm>
            <a:off x="7023880" y="5541079"/>
            <a:ext cx="17892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3200" dirty="0">
                <a:latin typeface="Segoe UI Light" panose="020B0502040204020203" pitchFamily="34" charset="0"/>
                <a:cs typeface="Segoe UI Light" panose="020B0502040204020203" pitchFamily="34" charset="0"/>
              </a:rPr>
              <a:t>Database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6DF8974D-E5CA-406B-882D-D9311C40594E}"/>
              </a:ext>
            </a:extLst>
          </p:cNvPr>
          <p:cNvSpPr/>
          <p:nvPr/>
        </p:nvSpPr>
        <p:spPr>
          <a:xfrm>
            <a:off x="3355942" y="4805970"/>
            <a:ext cx="461914" cy="705959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0CBB3525-3458-4D4C-9178-CF3CDED573BF}"/>
              </a:ext>
            </a:extLst>
          </p:cNvPr>
          <p:cNvSpPr/>
          <p:nvPr/>
        </p:nvSpPr>
        <p:spPr>
          <a:xfrm>
            <a:off x="5693790" y="4777495"/>
            <a:ext cx="461914" cy="705959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Arrow: Down 18">
            <a:extLst>
              <a:ext uri="{FF2B5EF4-FFF2-40B4-BE49-F238E27FC236}">
                <a16:creationId xmlns:a16="http://schemas.microsoft.com/office/drawing/2014/main" id="{69AFB335-F32A-4C28-BB8A-3F6459513429}"/>
              </a:ext>
            </a:extLst>
          </p:cNvPr>
          <p:cNvSpPr/>
          <p:nvPr/>
        </p:nvSpPr>
        <p:spPr>
          <a:xfrm>
            <a:off x="7687559" y="4743013"/>
            <a:ext cx="461914" cy="705959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0839056"/>
      </p:ext>
    </p:extLst>
  </p:cSld>
  <p:clrMapOvr>
    <a:masterClrMapping/>
  </p:clrMapOvr>
  <p:transition>
    <p:fade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B4A2788-8F1D-4618-A3FC-C2F5F98E23CE}"/>
              </a:ext>
            </a:extLst>
          </p:cNvPr>
          <p:cNvSpPr/>
          <p:nvPr/>
        </p:nvSpPr>
        <p:spPr>
          <a:xfrm>
            <a:off x="777710" y="4473093"/>
            <a:ext cx="10821971" cy="156966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o in orders)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2400" dirty="0">
                <a:solidFill>
                  <a:srgbClr val="009600"/>
                </a:solidFill>
                <a:latin typeface="Consolas" panose="020B0609020204030204" pitchFamily="49" charset="0"/>
              </a:rPr>
              <a:t>   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o.IsCancelled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24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ED513F5-1E7A-4149-9F13-1F1AA34EA42B}"/>
              </a:ext>
            </a:extLst>
          </p:cNvPr>
          <p:cNvSpPr/>
          <p:nvPr/>
        </p:nvSpPr>
        <p:spPr>
          <a:xfrm>
            <a:off x="777710" y="624187"/>
            <a:ext cx="10821971" cy="120032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orders</a:t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.Select(o =&gt; {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o.IsCancelled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o; })</a:t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ToList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73C8A4-BA3E-4F29-A360-B665A89F4C20}"/>
              </a:ext>
            </a:extLst>
          </p:cNvPr>
          <p:cNvSpPr/>
          <p:nvPr/>
        </p:nvSpPr>
        <p:spPr>
          <a:xfrm>
            <a:off x="777710" y="2067545"/>
            <a:ext cx="10821971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orders</a:t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ToList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ForEach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(o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o.IsCancelled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A43E59-B792-49FA-9131-C0104FA23A2A}"/>
              </a:ext>
            </a:extLst>
          </p:cNvPr>
          <p:cNvSpPr/>
          <p:nvPr/>
        </p:nvSpPr>
        <p:spPr>
          <a:xfrm>
            <a:off x="777710" y="3429000"/>
            <a:ext cx="10821971" cy="83099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orders</a:t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ForEach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(o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o.IsCancelled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5390472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4BD1D8A-8CA0-4451-A832-674B41FA4BAC}"/>
              </a:ext>
            </a:extLst>
          </p:cNvPr>
          <p:cNvSpPr/>
          <p:nvPr/>
        </p:nvSpPr>
        <p:spPr>
          <a:xfrm>
            <a:off x="615885" y="1654134"/>
            <a:ext cx="1122418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client =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HttpClient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urls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[] {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"https://www.alvinashcraft.com/"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                    "http://blog.cwa.me.uk/"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                    "https://codeopinion.com/"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regex =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@"&lt;a\</a:t>
            </a:r>
            <a:r>
              <a:rPr lang="en-GB" sz="2400" dirty="0" err="1">
                <a:solidFill>
                  <a:srgbClr val="B41414"/>
                </a:solidFill>
                <a:latin typeface="Consolas" panose="020B0609020204030204" pitchFamily="49" charset="0"/>
              </a:rPr>
              <a:t>s+href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=(?:""([^""]+)""|'([^']+)').*?&gt;(.*?)&lt;/a&gt;"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urls.Select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(u =&gt;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client.GetStringAsync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(u).Result)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SelectMany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(h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Regex.Matches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(h, regex).Cast&lt;Match&gt;())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.Where(m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m.Value.Contains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B41414"/>
                </a:solidFill>
                <a:latin typeface="Consolas" panose="020B0609020204030204" pitchFamily="49" charset="0"/>
              </a:rPr>
              <a:t>"markheath.net"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.Select(m =&gt;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m.Value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ToList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ForEach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(l =&gt;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(l));</a:t>
            </a:r>
            <a:endParaRPr lang="en-GB" sz="24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27504A-6CC7-4999-90D8-70E7EFB19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81930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6A7F58B-D2AC-43B1-9B92-5D03BAB6D9A8}"/>
              </a:ext>
            </a:extLst>
          </p:cNvPr>
          <p:cNvSpPr/>
          <p:nvPr/>
        </p:nvSpPr>
        <p:spPr>
          <a:xfrm>
            <a:off x="844483" y="2720802"/>
            <a:ext cx="962398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Directory.EnumerateFiles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B41414"/>
                </a:solidFill>
                <a:latin typeface="Consolas" panose="020B0609020204030204" pitchFamily="49" charset="0"/>
              </a:rPr>
              <a:t>@"C:\Code"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</a:t>
            </a:r>
            <a:r>
              <a:rPr lang="en-US" sz="2400" dirty="0">
                <a:solidFill>
                  <a:srgbClr val="B41414"/>
                </a:solidFill>
                <a:latin typeface="Consolas" panose="020B0609020204030204" pitchFamily="49" charset="0"/>
              </a:rPr>
              <a:t>"*.cs"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SearchOption.AllDirectories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.Sum(f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File.ReadAllLines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(f).Length });</a:t>
            </a:r>
          </a:p>
        </p:txBody>
      </p:sp>
    </p:spTree>
    <p:extLst>
      <p:ext uri="{BB962C8B-B14F-4D97-AF65-F5344CB8AC3E}">
        <p14:creationId xmlns:p14="http://schemas.microsoft.com/office/powerpoint/2010/main" val="2543379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2C7A931-B0C0-4A02-B09C-64D5D3661110}"/>
              </a:ext>
            </a:extLst>
          </p:cNvPr>
          <p:cNvSpPr/>
          <p:nvPr/>
        </p:nvSpPr>
        <p:spPr>
          <a:xfrm>
            <a:off x="1135930" y="2151332"/>
            <a:ext cx="10006551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files</a:t>
            </a:r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.Select(f =&gt;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CopyFileAsync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f.Name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destFolder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ToList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4068010583"/>
      </p:ext>
    </p:extLst>
  </p:cSld>
  <p:clrMapOvr>
    <a:masterClrMapping/>
  </p:clrMapOvr>
  <p:transition>
    <p:fade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Know both syntaxes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Tip #7</a:t>
            </a:r>
          </a:p>
        </p:txBody>
      </p:sp>
    </p:spTree>
    <p:extLst>
      <p:ext uri="{BB962C8B-B14F-4D97-AF65-F5344CB8AC3E}">
        <p14:creationId xmlns:p14="http://schemas.microsoft.com/office/powerpoint/2010/main" val="24807490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windows vista">
            <a:extLst>
              <a:ext uri="{FF2B5EF4-FFF2-40B4-BE49-F238E27FC236}">
                <a16:creationId xmlns:a16="http://schemas.microsoft.com/office/drawing/2014/main" id="{B4E95179-3D60-445E-8580-010449151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69950"/>
            <a:ext cx="12192000" cy="511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181258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roup 91">
            <a:extLst>
              <a:ext uri="{FF2B5EF4-FFF2-40B4-BE49-F238E27FC236}">
                <a16:creationId xmlns:a16="http://schemas.microsoft.com/office/drawing/2014/main" id="{E46A15EB-848F-4987-A9AA-C660E263527E}"/>
              </a:ext>
            </a:extLst>
          </p:cNvPr>
          <p:cNvGrpSpPr/>
          <p:nvPr/>
        </p:nvGrpSpPr>
        <p:grpSpPr>
          <a:xfrm>
            <a:off x="2856322" y="579749"/>
            <a:ext cx="5375867" cy="5580666"/>
            <a:chOff x="2856322" y="579749"/>
            <a:chExt cx="5375867" cy="5580666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1A86EABF-7042-471B-9035-63D29F849164}"/>
                </a:ext>
              </a:extLst>
            </p:cNvPr>
            <p:cNvGrpSpPr/>
            <p:nvPr/>
          </p:nvGrpSpPr>
          <p:grpSpPr>
            <a:xfrm>
              <a:off x="2856323" y="579749"/>
              <a:ext cx="2687934" cy="2790333"/>
              <a:chOff x="1395167" y="485481"/>
              <a:chExt cx="3374795" cy="350336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2D02311-4AB7-49CC-B74B-93EFBAAAD1A8}"/>
                  </a:ext>
                </a:extLst>
              </p:cNvPr>
              <p:cNvSpPr/>
              <p:nvPr/>
            </p:nvSpPr>
            <p:spPr>
              <a:xfrm>
                <a:off x="1395167" y="48548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B333D01A-A8E1-4C15-B3CD-07AC89307969}"/>
                  </a:ext>
                </a:extLst>
              </p:cNvPr>
              <p:cNvSpPr/>
              <p:nvPr/>
            </p:nvSpPr>
            <p:spPr>
              <a:xfrm>
                <a:off x="2238865" y="48548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9CA4F01A-7190-4717-881B-6B4956D47D4C}"/>
                  </a:ext>
                </a:extLst>
              </p:cNvPr>
              <p:cNvSpPr/>
              <p:nvPr/>
            </p:nvSpPr>
            <p:spPr>
              <a:xfrm>
                <a:off x="1395167" y="136132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82592C3B-E2EB-49BD-9D1F-FC80D35E7D10}"/>
                  </a:ext>
                </a:extLst>
              </p:cNvPr>
              <p:cNvSpPr/>
              <p:nvPr/>
            </p:nvSpPr>
            <p:spPr>
              <a:xfrm>
                <a:off x="2238866" y="136132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C8D3614-DF44-4125-9567-4A90ADFC96D9}"/>
                  </a:ext>
                </a:extLst>
              </p:cNvPr>
              <p:cNvSpPr/>
              <p:nvPr/>
            </p:nvSpPr>
            <p:spPr>
              <a:xfrm>
                <a:off x="3082564" y="48548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A106C13E-C266-4243-B75F-0A1B1354A89E}"/>
                  </a:ext>
                </a:extLst>
              </p:cNvPr>
              <p:cNvSpPr/>
              <p:nvPr/>
            </p:nvSpPr>
            <p:spPr>
              <a:xfrm>
                <a:off x="3926262" y="48548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BD24165C-4DB0-455A-8F5B-C9B0B04D3C7B}"/>
                  </a:ext>
                </a:extLst>
              </p:cNvPr>
              <p:cNvSpPr/>
              <p:nvPr/>
            </p:nvSpPr>
            <p:spPr>
              <a:xfrm>
                <a:off x="3082564" y="136132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9C294CC0-2517-4AE0-A9AC-09DE309979B9}"/>
                  </a:ext>
                </a:extLst>
              </p:cNvPr>
              <p:cNvSpPr/>
              <p:nvPr/>
            </p:nvSpPr>
            <p:spPr>
              <a:xfrm>
                <a:off x="3926263" y="136132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2292F0E7-1E98-4AD7-83BE-977960F97F13}"/>
                  </a:ext>
                </a:extLst>
              </p:cNvPr>
              <p:cNvSpPr/>
              <p:nvPr/>
            </p:nvSpPr>
            <p:spPr>
              <a:xfrm>
                <a:off x="1395167" y="223716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BE89FA20-AC44-4BBA-8841-0AC088319769}"/>
                  </a:ext>
                </a:extLst>
              </p:cNvPr>
              <p:cNvSpPr/>
              <p:nvPr/>
            </p:nvSpPr>
            <p:spPr>
              <a:xfrm>
                <a:off x="2238865" y="223716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E1D77466-FCE4-4D72-BFBE-CCCFD622ABF3}"/>
                  </a:ext>
                </a:extLst>
              </p:cNvPr>
              <p:cNvSpPr/>
              <p:nvPr/>
            </p:nvSpPr>
            <p:spPr>
              <a:xfrm>
                <a:off x="1395167" y="311300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DBD98A5E-AF48-4F87-98A1-9CE19124EB1D}"/>
                  </a:ext>
                </a:extLst>
              </p:cNvPr>
              <p:cNvSpPr/>
              <p:nvPr/>
            </p:nvSpPr>
            <p:spPr>
              <a:xfrm>
                <a:off x="2238866" y="311300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8831C93-C88A-4F09-A131-A86EC1DC263F}"/>
                  </a:ext>
                </a:extLst>
              </p:cNvPr>
              <p:cNvSpPr/>
              <p:nvPr/>
            </p:nvSpPr>
            <p:spPr>
              <a:xfrm>
                <a:off x="3082563" y="223716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DC4995E1-1CFE-46F1-98DA-8486EE638C6F}"/>
                  </a:ext>
                </a:extLst>
              </p:cNvPr>
              <p:cNvSpPr/>
              <p:nvPr/>
            </p:nvSpPr>
            <p:spPr>
              <a:xfrm>
                <a:off x="3926261" y="223716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703F01DE-41B5-4ABB-8A36-7BB27842B213}"/>
                  </a:ext>
                </a:extLst>
              </p:cNvPr>
              <p:cNvSpPr/>
              <p:nvPr/>
            </p:nvSpPr>
            <p:spPr>
              <a:xfrm>
                <a:off x="3082563" y="311300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67C82F9C-593D-4229-BF25-73A17D282199}"/>
                  </a:ext>
                </a:extLst>
              </p:cNvPr>
              <p:cNvSpPr/>
              <p:nvPr/>
            </p:nvSpPr>
            <p:spPr>
              <a:xfrm>
                <a:off x="3926262" y="311300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2C5E4E0-917A-444E-8DC1-4990B61AEFDF}"/>
                </a:ext>
              </a:extLst>
            </p:cNvPr>
            <p:cNvGrpSpPr/>
            <p:nvPr/>
          </p:nvGrpSpPr>
          <p:grpSpPr>
            <a:xfrm>
              <a:off x="5544255" y="579749"/>
              <a:ext cx="2687934" cy="2790333"/>
              <a:chOff x="1395167" y="485481"/>
              <a:chExt cx="3374795" cy="3503360"/>
            </a:xfrm>
          </p:grpSpPr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0FE071DA-56E1-4CC7-A872-7A5DFE0C48C5}"/>
                  </a:ext>
                </a:extLst>
              </p:cNvPr>
              <p:cNvSpPr/>
              <p:nvPr/>
            </p:nvSpPr>
            <p:spPr>
              <a:xfrm>
                <a:off x="1395167" y="48548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0F85B8F3-C8FF-48E1-B850-311F3B2C1AD8}"/>
                  </a:ext>
                </a:extLst>
              </p:cNvPr>
              <p:cNvSpPr/>
              <p:nvPr/>
            </p:nvSpPr>
            <p:spPr>
              <a:xfrm>
                <a:off x="2238865" y="48548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45117FFC-E406-4B3F-920E-54E99956E14A}"/>
                  </a:ext>
                </a:extLst>
              </p:cNvPr>
              <p:cNvSpPr/>
              <p:nvPr/>
            </p:nvSpPr>
            <p:spPr>
              <a:xfrm>
                <a:off x="1395167" y="136132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6AB71C5A-D6E3-4CD1-91A2-2FA1C1B99BEF}"/>
                  </a:ext>
                </a:extLst>
              </p:cNvPr>
              <p:cNvSpPr/>
              <p:nvPr/>
            </p:nvSpPr>
            <p:spPr>
              <a:xfrm>
                <a:off x="2238866" y="136132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B9FDA4A5-5964-4B94-929B-D60E4E9D3209}"/>
                  </a:ext>
                </a:extLst>
              </p:cNvPr>
              <p:cNvSpPr/>
              <p:nvPr/>
            </p:nvSpPr>
            <p:spPr>
              <a:xfrm>
                <a:off x="3082564" y="48548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C275D696-2C3F-412C-A6F3-D7D477EC626D}"/>
                  </a:ext>
                </a:extLst>
              </p:cNvPr>
              <p:cNvSpPr/>
              <p:nvPr/>
            </p:nvSpPr>
            <p:spPr>
              <a:xfrm>
                <a:off x="3926262" y="48548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D0970EBB-AD21-48CA-B8D1-C992B70E611D}"/>
                  </a:ext>
                </a:extLst>
              </p:cNvPr>
              <p:cNvSpPr/>
              <p:nvPr/>
            </p:nvSpPr>
            <p:spPr>
              <a:xfrm>
                <a:off x="3082564" y="136132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0267B9B0-89BD-4444-91D8-2DA99ADF104D}"/>
                  </a:ext>
                </a:extLst>
              </p:cNvPr>
              <p:cNvSpPr/>
              <p:nvPr/>
            </p:nvSpPr>
            <p:spPr>
              <a:xfrm>
                <a:off x="3926263" y="136132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C1C64E66-13C4-4EA2-947C-2668166AA89B}"/>
                  </a:ext>
                </a:extLst>
              </p:cNvPr>
              <p:cNvSpPr/>
              <p:nvPr/>
            </p:nvSpPr>
            <p:spPr>
              <a:xfrm>
                <a:off x="1395167" y="223716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91AD9C9-D123-4FDE-9852-2AC6473484BD}"/>
                  </a:ext>
                </a:extLst>
              </p:cNvPr>
              <p:cNvSpPr/>
              <p:nvPr/>
            </p:nvSpPr>
            <p:spPr>
              <a:xfrm>
                <a:off x="2238865" y="223716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CF6F783B-83E9-4D1C-9199-9F64647ECB58}"/>
                  </a:ext>
                </a:extLst>
              </p:cNvPr>
              <p:cNvSpPr/>
              <p:nvPr/>
            </p:nvSpPr>
            <p:spPr>
              <a:xfrm>
                <a:off x="1395167" y="311300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AF08F69E-31DE-4F5B-9750-B0337A173463}"/>
                  </a:ext>
                </a:extLst>
              </p:cNvPr>
              <p:cNvSpPr/>
              <p:nvPr/>
            </p:nvSpPr>
            <p:spPr>
              <a:xfrm>
                <a:off x="2238866" y="311300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8" name="Rectangle 47">
                <a:extLst>
                  <a:ext uri="{FF2B5EF4-FFF2-40B4-BE49-F238E27FC236}">
                    <a16:creationId xmlns:a16="http://schemas.microsoft.com/office/drawing/2014/main" id="{93100BE0-DE42-4BDD-8938-498A75394B98}"/>
                  </a:ext>
                </a:extLst>
              </p:cNvPr>
              <p:cNvSpPr/>
              <p:nvPr/>
            </p:nvSpPr>
            <p:spPr>
              <a:xfrm>
                <a:off x="3082563" y="223716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1B14098B-D500-47A9-8023-634B65D3D3C4}"/>
                  </a:ext>
                </a:extLst>
              </p:cNvPr>
              <p:cNvSpPr/>
              <p:nvPr/>
            </p:nvSpPr>
            <p:spPr>
              <a:xfrm>
                <a:off x="3926261" y="223716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06F1765F-C52D-4A43-A60B-062E52F0A4F8}"/>
                  </a:ext>
                </a:extLst>
              </p:cNvPr>
              <p:cNvSpPr/>
              <p:nvPr/>
            </p:nvSpPr>
            <p:spPr>
              <a:xfrm>
                <a:off x="3082563" y="311300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CF72D36A-A2F2-49BB-8A5B-2B127EBE49A4}"/>
                  </a:ext>
                </a:extLst>
              </p:cNvPr>
              <p:cNvSpPr/>
              <p:nvPr/>
            </p:nvSpPr>
            <p:spPr>
              <a:xfrm>
                <a:off x="3926262" y="311300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09D17C7F-686B-4DD9-8277-B04C3EC7FCD8}"/>
                </a:ext>
              </a:extLst>
            </p:cNvPr>
            <p:cNvGrpSpPr/>
            <p:nvPr/>
          </p:nvGrpSpPr>
          <p:grpSpPr>
            <a:xfrm>
              <a:off x="2856322" y="3370082"/>
              <a:ext cx="2687934" cy="2790333"/>
              <a:chOff x="1395167" y="485481"/>
              <a:chExt cx="3374795" cy="3503360"/>
            </a:xfrm>
          </p:grpSpPr>
          <p:sp>
            <p:nvSpPr>
              <p:cNvPr id="53" name="Rectangle 52">
                <a:extLst>
                  <a:ext uri="{FF2B5EF4-FFF2-40B4-BE49-F238E27FC236}">
                    <a16:creationId xmlns:a16="http://schemas.microsoft.com/office/drawing/2014/main" id="{89A34C62-888D-4676-BDEE-12EEAD2A1FA0}"/>
                  </a:ext>
                </a:extLst>
              </p:cNvPr>
              <p:cNvSpPr/>
              <p:nvPr/>
            </p:nvSpPr>
            <p:spPr>
              <a:xfrm>
                <a:off x="1395167" y="48548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4" name="Rectangle 53">
                <a:extLst>
                  <a:ext uri="{FF2B5EF4-FFF2-40B4-BE49-F238E27FC236}">
                    <a16:creationId xmlns:a16="http://schemas.microsoft.com/office/drawing/2014/main" id="{BB5DBD51-CDD3-484E-8A22-31C1CA691A77}"/>
                  </a:ext>
                </a:extLst>
              </p:cNvPr>
              <p:cNvSpPr/>
              <p:nvPr/>
            </p:nvSpPr>
            <p:spPr>
              <a:xfrm>
                <a:off x="2238865" y="48548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7FE30BD0-61D5-4E25-A6C8-59CE01C1DDC2}"/>
                  </a:ext>
                </a:extLst>
              </p:cNvPr>
              <p:cNvSpPr/>
              <p:nvPr/>
            </p:nvSpPr>
            <p:spPr>
              <a:xfrm>
                <a:off x="1395167" y="136132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8FD93C8E-8043-4354-A48F-972D52B4179A}"/>
                  </a:ext>
                </a:extLst>
              </p:cNvPr>
              <p:cNvSpPr/>
              <p:nvPr/>
            </p:nvSpPr>
            <p:spPr>
              <a:xfrm>
                <a:off x="2238866" y="136132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7EB5C860-3FC9-40C0-8E7F-D38018427CBE}"/>
                  </a:ext>
                </a:extLst>
              </p:cNvPr>
              <p:cNvSpPr/>
              <p:nvPr/>
            </p:nvSpPr>
            <p:spPr>
              <a:xfrm>
                <a:off x="3082564" y="48548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8A289E1C-A9D2-413E-8516-D268AFA7FFC3}"/>
                  </a:ext>
                </a:extLst>
              </p:cNvPr>
              <p:cNvSpPr/>
              <p:nvPr/>
            </p:nvSpPr>
            <p:spPr>
              <a:xfrm>
                <a:off x="3926262" y="48548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0CB5A266-7532-4C40-9181-2E75293E9BB4}"/>
                  </a:ext>
                </a:extLst>
              </p:cNvPr>
              <p:cNvSpPr/>
              <p:nvPr/>
            </p:nvSpPr>
            <p:spPr>
              <a:xfrm>
                <a:off x="3082564" y="136132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3A97C4AA-E4FF-4F11-89C1-1524F7521DE3}"/>
                  </a:ext>
                </a:extLst>
              </p:cNvPr>
              <p:cNvSpPr/>
              <p:nvPr/>
            </p:nvSpPr>
            <p:spPr>
              <a:xfrm>
                <a:off x="3926263" y="136132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802CAEC6-6CE4-4EA0-A672-4FE4C80FB17C}"/>
                  </a:ext>
                </a:extLst>
              </p:cNvPr>
              <p:cNvSpPr/>
              <p:nvPr/>
            </p:nvSpPr>
            <p:spPr>
              <a:xfrm>
                <a:off x="1395167" y="223716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E03BE033-BF20-4E9B-B951-9211B1E42FB3}"/>
                  </a:ext>
                </a:extLst>
              </p:cNvPr>
              <p:cNvSpPr/>
              <p:nvPr/>
            </p:nvSpPr>
            <p:spPr>
              <a:xfrm>
                <a:off x="2238865" y="223716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13DB9CA1-567F-489C-B618-8A79AB1968E7}"/>
                  </a:ext>
                </a:extLst>
              </p:cNvPr>
              <p:cNvSpPr/>
              <p:nvPr/>
            </p:nvSpPr>
            <p:spPr>
              <a:xfrm>
                <a:off x="1395167" y="311300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51BE2213-F8BE-460C-91B3-C64EA31761D4}"/>
                  </a:ext>
                </a:extLst>
              </p:cNvPr>
              <p:cNvSpPr/>
              <p:nvPr/>
            </p:nvSpPr>
            <p:spPr>
              <a:xfrm>
                <a:off x="2238866" y="311300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3249C2E0-F070-48F1-9A47-9BFD528AF837}"/>
                  </a:ext>
                </a:extLst>
              </p:cNvPr>
              <p:cNvSpPr/>
              <p:nvPr/>
            </p:nvSpPr>
            <p:spPr>
              <a:xfrm>
                <a:off x="3082563" y="223716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22806040-FB13-48DF-88D2-EEAB6CE52362}"/>
                  </a:ext>
                </a:extLst>
              </p:cNvPr>
              <p:cNvSpPr/>
              <p:nvPr/>
            </p:nvSpPr>
            <p:spPr>
              <a:xfrm>
                <a:off x="3926261" y="223716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E7BBC8B9-E0D1-4E68-918F-72A1F2CE6B40}"/>
                  </a:ext>
                </a:extLst>
              </p:cNvPr>
              <p:cNvSpPr/>
              <p:nvPr/>
            </p:nvSpPr>
            <p:spPr>
              <a:xfrm>
                <a:off x="3082563" y="311300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E6AD2780-E912-42CA-8888-448643DBCA89}"/>
                  </a:ext>
                </a:extLst>
              </p:cNvPr>
              <p:cNvSpPr/>
              <p:nvPr/>
            </p:nvSpPr>
            <p:spPr>
              <a:xfrm>
                <a:off x="3926262" y="311300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23904E35-1016-46D0-9F0A-9D0849D972DE}"/>
                </a:ext>
              </a:extLst>
            </p:cNvPr>
            <p:cNvGrpSpPr/>
            <p:nvPr/>
          </p:nvGrpSpPr>
          <p:grpSpPr>
            <a:xfrm>
              <a:off x="5544254" y="3370082"/>
              <a:ext cx="2687934" cy="2790333"/>
              <a:chOff x="1395167" y="485481"/>
              <a:chExt cx="3374795" cy="3503360"/>
            </a:xfrm>
          </p:grpSpPr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6F45B711-E13B-43F3-A9F1-DFB2091A31A4}"/>
                  </a:ext>
                </a:extLst>
              </p:cNvPr>
              <p:cNvSpPr/>
              <p:nvPr/>
            </p:nvSpPr>
            <p:spPr>
              <a:xfrm>
                <a:off x="1395167" y="48548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76C8F6B3-CDBA-45BF-9EC5-1179ACF8AD78}"/>
                  </a:ext>
                </a:extLst>
              </p:cNvPr>
              <p:cNvSpPr/>
              <p:nvPr/>
            </p:nvSpPr>
            <p:spPr>
              <a:xfrm>
                <a:off x="2238865" y="48548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656AB376-D724-4BD2-BF0E-E7E83760C238}"/>
                  </a:ext>
                </a:extLst>
              </p:cNvPr>
              <p:cNvSpPr/>
              <p:nvPr/>
            </p:nvSpPr>
            <p:spPr>
              <a:xfrm>
                <a:off x="1395167" y="136132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886A5853-35B4-4EDF-AC89-F7B54512F130}"/>
                  </a:ext>
                </a:extLst>
              </p:cNvPr>
              <p:cNvSpPr/>
              <p:nvPr/>
            </p:nvSpPr>
            <p:spPr>
              <a:xfrm>
                <a:off x="2238866" y="136132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00E77049-74BC-482D-AA62-8C88BB72D32E}"/>
                  </a:ext>
                </a:extLst>
              </p:cNvPr>
              <p:cNvSpPr/>
              <p:nvPr/>
            </p:nvSpPr>
            <p:spPr>
              <a:xfrm>
                <a:off x="3082564" y="48548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47F85986-9526-4434-927C-D75CECF6E51F}"/>
                  </a:ext>
                </a:extLst>
              </p:cNvPr>
              <p:cNvSpPr/>
              <p:nvPr/>
            </p:nvSpPr>
            <p:spPr>
              <a:xfrm>
                <a:off x="3926262" y="48548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6ADD4E2C-E96B-401B-894F-B28DF5AB717D}"/>
                  </a:ext>
                </a:extLst>
              </p:cNvPr>
              <p:cNvSpPr/>
              <p:nvPr/>
            </p:nvSpPr>
            <p:spPr>
              <a:xfrm>
                <a:off x="3082564" y="136132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6A7E1779-6399-45E6-81AB-4FE28A9810A8}"/>
                  </a:ext>
                </a:extLst>
              </p:cNvPr>
              <p:cNvSpPr/>
              <p:nvPr/>
            </p:nvSpPr>
            <p:spPr>
              <a:xfrm>
                <a:off x="3926263" y="136132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507ADD5C-7AF6-43D1-B56A-FFB166ED9C65}"/>
                  </a:ext>
                </a:extLst>
              </p:cNvPr>
              <p:cNvSpPr/>
              <p:nvPr/>
            </p:nvSpPr>
            <p:spPr>
              <a:xfrm>
                <a:off x="1395167" y="223716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9D5BDE47-FC13-4F79-BF0A-F484DC6AD00C}"/>
                  </a:ext>
                </a:extLst>
              </p:cNvPr>
              <p:cNvSpPr/>
              <p:nvPr/>
            </p:nvSpPr>
            <p:spPr>
              <a:xfrm>
                <a:off x="2238865" y="223716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6D16B913-41C9-4708-82F3-475204139DA2}"/>
                  </a:ext>
                </a:extLst>
              </p:cNvPr>
              <p:cNvSpPr/>
              <p:nvPr/>
            </p:nvSpPr>
            <p:spPr>
              <a:xfrm>
                <a:off x="1395167" y="311300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A341C5A6-A004-46FB-815A-6FE5437E0586}"/>
                  </a:ext>
                </a:extLst>
              </p:cNvPr>
              <p:cNvSpPr/>
              <p:nvPr/>
            </p:nvSpPr>
            <p:spPr>
              <a:xfrm>
                <a:off x="2238866" y="311300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30E4983E-6392-4A64-8380-827EA674E41E}"/>
                  </a:ext>
                </a:extLst>
              </p:cNvPr>
              <p:cNvSpPr/>
              <p:nvPr/>
            </p:nvSpPr>
            <p:spPr>
              <a:xfrm>
                <a:off x="3082563" y="223716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380BC125-B4AE-4632-A3C9-6AB8E9BE77B8}"/>
                  </a:ext>
                </a:extLst>
              </p:cNvPr>
              <p:cNvSpPr/>
              <p:nvPr/>
            </p:nvSpPr>
            <p:spPr>
              <a:xfrm>
                <a:off x="3926261" y="223716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8F9CEA31-92FC-4281-9D96-5927D9D48141}"/>
                  </a:ext>
                </a:extLst>
              </p:cNvPr>
              <p:cNvSpPr/>
              <p:nvPr/>
            </p:nvSpPr>
            <p:spPr>
              <a:xfrm>
                <a:off x="3082563" y="3113001"/>
                <a:ext cx="843699" cy="875840"/>
              </a:xfrm>
              <a:prstGeom prst="rect">
                <a:avLst/>
              </a:prstGeom>
              <a:solidFill>
                <a:srgbClr val="835426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25672695-EB27-4511-AA4F-51C1572CA149}"/>
                  </a:ext>
                </a:extLst>
              </p:cNvPr>
              <p:cNvSpPr/>
              <p:nvPr/>
            </p:nvSpPr>
            <p:spPr>
              <a:xfrm>
                <a:off x="3926262" y="3113001"/>
                <a:ext cx="843699" cy="875840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86" name="TextBox 85">
            <a:extLst>
              <a:ext uri="{FF2B5EF4-FFF2-40B4-BE49-F238E27FC236}">
                <a16:creationId xmlns:a16="http://schemas.microsoft.com/office/drawing/2014/main" id="{B302FC52-87D5-454D-BCC2-DEE30E9A113C}"/>
              </a:ext>
            </a:extLst>
          </p:cNvPr>
          <p:cNvSpPr txBox="1"/>
          <p:nvPr/>
        </p:nvSpPr>
        <p:spPr>
          <a:xfrm>
            <a:off x="3033456" y="6278251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A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5A93B508-63CF-49C4-AEB6-C8F11C6E7C35}"/>
              </a:ext>
            </a:extLst>
          </p:cNvPr>
          <p:cNvSpPr txBox="1"/>
          <p:nvPr/>
        </p:nvSpPr>
        <p:spPr>
          <a:xfrm>
            <a:off x="3657196" y="627825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B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6CC0582-09D9-4FB2-B942-E6B4D660CB73}"/>
              </a:ext>
            </a:extLst>
          </p:cNvPr>
          <p:cNvSpPr txBox="1"/>
          <p:nvPr/>
        </p:nvSpPr>
        <p:spPr>
          <a:xfrm>
            <a:off x="4381430" y="6278251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C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BC04CB5-4019-4D56-A04A-384B1460C4A9}"/>
              </a:ext>
            </a:extLst>
          </p:cNvPr>
          <p:cNvSpPr txBox="1"/>
          <p:nvPr/>
        </p:nvSpPr>
        <p:spPr>
          <a:xfrm>
            <a:off x="5053413" y="627825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D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6EB72FCF-93FF-4F73-80C7-D4E9A5BBAF05}"/>
              </a:ext>
            </a:extLst>
          </p:cNvPr>
          <p:cNvSpPr txBox="1"/>
          <p:nvPr/>
        </p:nvSpPr>
        <p:spPr>
          <a:xfrm>
            <a:off x="5743030" y="6265797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E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3D8E5FC3-DF20-4012-8AD3-984CB5504742}"/>
              </a:ext>
            </a:extLst>
          </p:cNvPr>
          <p:cNvSpPr txBox="1"/>
          <p:nvPr/>
        </p:nvSpPr>
        <p:spPr>
          <a:xfrm>
            <a:off x="6402189" y="6265797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F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ED9A7BDA-9F3B-4F37-974A-79608F60FD39}"/>
              </a:ext>
            </a:extLst>
          </p:cNvPr>
          <p:cNvSpPr txBox="1"/>
          <p:nvPr/>
        </p:nvSpPr>
        <p:spPr>
          <a:xfrm>
            <a:off x="7061348" y="6259742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G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789FDEB-1791-4C70-BE33-604FC6DE56D4}"/>
              </a:ext>
            </a:extLst>
          </p:cNvPr>
          <p:cNvSpPr txBox="1"/>
          <p:nvPr/>
        </p:nvSpPr>
        <p:spPr>
          <a:xfrm>
            <a:off x="7730925" y="6259742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H</a:t>
            </a:r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E2E68953-77EB-4BA8-89E4-0E22DB7712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03" t="11822" r="27068" b="-1"/>
          <a:stretch/>
        </p:blipFill>
        <p:spPr bwMode="auto">
          <a:xfrm>
            <a:off x="4408556" y="2017624"/>
            <a:ext cx="309144" cy="612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24" name="Straight Arrow Connector 1023">
            <a:extLst>
              <a:ext uri="{FF2B5EF4-FFF2-40B4-BE49-F238E27FC236}">
                <a16:creationId xmlns:a16="http://schemas.microsoft.com/office/drawing/2014/main" id="{A5BAE199-D459-4D70-B82F-CA904968C229}"/>
              </a:ext>
            </a:extLst>
          </p:cNvPr>
          <p:cNvCxnSpPr>
            <a:cxnSpLocks/>
          </p:cNvCxnSpPr>
          <p:nvPr/>
        </p:nvCxnSpPr>
        <p:spPr>
          <a:xfrm flipV="1">
            <a:off x="4812384" y="810706"/>
            <a:ext cx="1121789" cy="1236979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85B92506-A28E-4ADF-AB7A-A5A1369A4231}"/>
              </a:ext>
            </a:extLst>
          </p:cNvPr>
          <p:cNvCxnSpPr>
            <a:cxnSpLocks/>
          </p:cNvCxnSpPr>
          <p:nvPr/>
        </p:nvCxnSpPr>
        <p:spPr>
          <a:xfrm>
            <a:off x="4812384" y="2663793"/>
            <a:ext cx="3083009" cy="3190252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221D0500-0A6D-40A8-89C9-079F297A74E7}"/>
              </a:ext>
            </a:extLst>
          </p:cNvPr>
          <p:cNvCxnSpPr>
            <a:cxnSpLocks/>
          </p:cNvCxnSpPr>
          <p:nvPr/>
        </p:nvCxnSpPr>
        <p:spPr>
          <a:xfrm flipH="1" flipV="1">
            <a:off x="3193118" y="996957"/>
            <a:ext cx="1067060" cy="1046300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804E1285-2805-4AF2-AB38-06768FBB94A8}"/>
              </a:ext>
            </a:extLst>
          </p:cNvPr>
          <p:cNvCxnSpPr>
            <a:cxnSpLocks/>
          </p:cNvCxnSpPr>
          <p:nvPr/>
        </p:nvCxnSpPr>
        <p:spPr>
          <a:xfrm flipH="1">
            <a:off x="3138389" y="2554664"/>
            <a:ext cx="1170410" cy="1213148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BE3A0A55-2320-4E10-BEF6-C40A855EDC7D}"/>
              </a:ext>
            </a:extLst>
          </p:cNvPr>
          <p:cNvSpPr txBox="1"/>
          <p:nvPr/>
        </p:nvSpPr>
        <p:spPr>
          <a:xfrm>
            <a:off x="2365178" y="566937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1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616A5A9-CB54-4FA6-BE9E-9BC5ADD9F62D}"/>
              </a:ext>
            </a:extLst>
          </p:cNvPr>
          <p:cNvSpPr txBox="1"/>
          <p:nvPr/>
        </p:nvSpPr>
        <p:spPr>
          <a:xfrm>
            <a:off x="2365178" y="49293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2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6E424FE3-EA2F-45B0-8B4C-59C63C53317B}"/>
              </a:ext>
            </a:extLst>
          </p:cNvPr>
          <p:cNvSpPr txBox="1"/>
          <p:nvPr/>
        </p:nvSpPr>
        <p:spPr>
          <a:xfrm>
            <a:off x="2365178" y="42317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3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324B339B-D05F-475F-BBD2-5008A2330E5E}"/>
              </a:ext>
            </a:extLst>
          </p:cNvPr>
          <p:cNvSpPr txBox="1"/>
          <p:nvPr/>
        </p:nvSpPr>
        <p:spPr>
          <a:xfrm>
            <a:off x="2365178" y="35831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4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4CBEF67-EEDB-4786-A3E5-F646ACA87602}"/>
              </a:ext>
            </a:extLst>
          </p:cNvPr>
          <p:cNvSpPr txBox="1"/>
          <p:nvPr/>
        </p:nvSpPr>
        <p:spPr>
          <a:xfrm>
            <a:off x="2365178" y="283455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5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678F3B0-A996-4234-9B08-795957693372}"/>
              </a:ext>
            </a:extLst>
          </p:cNvPr>
          <p:cNvSpPr txBox="1"/>
          <p:nvPr/>
        </p:nvSpPr>
        <p:spPr>
          <a:xfrm>
            <a:off x="2365178" y="213904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6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48AA100-1FD1-47C0-B4C8-52FC2AB2B58B}"/>
              </a:ext>
            </a:extLst>
          </p:cNvPr>
          <p:cNvSpPr txBox="1"/>
          <p:nvPr/>
        </p:nvSpPr>
        <p:spPr>
          <a:xfrm>
            <a:off x="2365178" y="14373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7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1216C39-448A-442B-B747-6D02E70B4BE7}"/>
              </a:ext>
            </a:extLst>
          </p:cNvPr>
          <p:cNvSpPr txBox="1"/>
          <p:nvPr/>
        </p:nvSpPr>
        <p:spPr>
          <a:xfrm>
            <a:off x="2365178" y="7438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dirty="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78675195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DA738B4-39DE-4362-A23C-0889990B33A6}"/>
              </a:ext>
            </a:extLst>
          </p:cNvPr>
          <p:cNvSpPr/>
          <p:nvPr/>
        </p:nvSpPr>
        <p:spPr>
          <a:xfrm>
            <a:off x="1908141" y="1768942"/>
            <a:ext cx="898453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Enumerable.Range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'a'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8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SelectMany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 =&gt;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Enumerable.Range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B41414"/>
                </a:solidFill>
                <a:latin typeface="Consolas" panose="020B0609020204030204" pitchFamily="49" charset="0"/>
              </a:rPr>
              <a:t>'1'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C81EFA"/>
                </a:solidFill>
                <a:latin typeface="Consolas" panose="020B0609020204030204" pitchFamily="49" charset="0"/>
              </a:rPr>
              <a:t>8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(r, c) =&gt;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 r, c })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.Select(x =&gt; 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x.r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x.c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dx 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Math.Abs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x.r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'c'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  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Math.Abs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x.c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-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'6'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 })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.Where(x =&gt;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x.dx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x.dy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&amp;&amp;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x.dx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!= 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0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.Select(x =&gt; $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"{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x.r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}{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x.c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}"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9766472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42992CA-E66A-4D54-8A09-4C83F8556F16}"/>
              </a:ext>
            </a:extLst>
          </p:cNvPr>
          <p:cNvSpPr/>
          <p:nvPr/>
        </p:nvSpPr>
        <p:spPr>
          <a:xfrm>
            <a:off x="3113987" y="1977893"/>
            <a:ext cx="695383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row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Enumerable.Range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B41414"/>
                </a:solidFill>
                <a:latin typeface="Consolas" panose="020B0609020204030204" pitchFamily="49" charset="0"/>
              </a:rPr>
              <a:t>'a'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C81EFA"/>
                </a:solidFill>
                <a:latin typeface="Consolas" panose="020B0609020204030204" pitchFamily="49" charset="0"/>
              </a:rPr>
              <a:t>8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col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Enumerable.Range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B41414"/>
                </a:solidFill>
                <a:latin typeface="Consolas" panose="020B0609020204030204" pitchFamily="49" charset="0"/>
              </a:rPr>
              <a:t>'1'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400" dirty="0">
                <a:solidFill>
                  <a:srgbClr val="C81EFA"/>
                </a:solidFill>
                <a:latin typeface="Consolas" panose="020B0609020204030204" pitchFamily="49" charset="0"/>
              </a:rPr>
              <a:t>8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dx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Math.Abs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(row - </a:t>
            </a:r>
            <a:r>
              <a:rPr lang="en-US" sz="2400" dirty="0">
                <a:solidFill>
                  <a:srgbClr val="B41414"/>
                </a:solidFill>
                <a:latin typeface="Consolas" panose="020B0609020204030204" pitchFamily="49" charset="0"/>
              </a:rPr>
              <a:t>'c'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dy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Math.Abs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(col - 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'6'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dx ==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dy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dx != 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0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$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"{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)row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}{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)col</a:t>
            </a:r>
            <a:r>
              <a:rPr lang="en-GB" sz="2400" dirty="0">
                <a:solidFill>
                  <a:srgbClr val="B41414"/>
                </a:solidFill>
                <a:latin typeface="Consolas" panose="020B0609020204030204" pitchFamily="49" charset="0"/>
              </a:rPr>
              <a:t>}"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1813294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FEE4C25-EBA0-4B55-A8E1-A4C446838D71}"/>
              </a:ext>
            </a:extLst>
          </p:cNvPr>
          <p:cNvSpPr txBox="1"/>
          <p:nvPr/>
        </p:nvSpPr>
        <p:spPr>
          <a:xfrm>
            <a:off x="1272420" y="2603659"/>
            <a:ext cx="100196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8000" b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Performance matters</a:t>
            </a:r>
            <a:endParaRPr lang="en-GB" sz="8000" b="1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A03BCF-9F38-44D4-A0FD-7EF59A4A1C3A}"/>
              </a:ext>
            </a:extLst>
          </p:cNvPr>
          <p:cNvSpPr txBox="1"/>
          <p:nvPr/>
        </p:nvSpPr>
        <p:spPr>
          <a:xfrm>
            <a:off x="1156305" y="1848916"/>
            <a:ext cx="100196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b="1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Tip #8</a:t>
            </a:r>
          </a:p>
        </p:txBody>
      </p:sp>
    </p:spTree>
    <p:extLst>
      <p:ext uri="{BB962C8B-B14F-4D97-AF65-F5344CB8AC3E}">
        <p14:creationId xmlns:p14="http://schemas.microsoft.com/office/powerpoint/2010/main" val="11335312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F36BFDF-BCFB-41E4-8718-6C5D7EE6A152}"/>
              </a:ext>
            </a:extLst>
          </p:cNvPr>
          <p:cNvSpPr/>
          <p:nvPr/>
        </p:nvSpPr>
        <p:spPr>
          <a:xfrm>
            <a:off x="392783" y="705994"/>
            <a:ext cx="11406433" cy="19389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sum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Enumerable.Range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C81EFA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10000000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.Select(n =&gt; n * 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2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pt-BR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.Select(n =&gt; Math.Sin((</a:t>
            </a:r>
            <a:r>
              <a:rPr lang="pt-BR" sz="2400" dirty="0">
                <a:solidFill>
                  <a:srgbClr val="C81EFA"/>
                </a:solidFill>
                <a:latin typeface="Consolas" panose="020B0609020204030204" pitchFamily="49" charset="0"/>
              </a:rPr>
              <a:t>2</a:t>
            </a:r>
            <a:r>
              <a:rPr lang="pt-BR" sz="2400" dirty="0">
                <a:solidFill>
                  <a:srgbClr val="000000"/>
                </a:solidFill>
                <a:latin typeface="Consolas" panose="020B0609020204030204" pitchFamily="49" charset="0"/>
              </a:rPr>
              <a:t> * Math.PI * n)/</a:t>
            </a:r>
            <a:r>
              <a:rPr lang="pt-BR" sz="2400" dirty="0">
                <a:solidFill>
                  <a:srgbClr val="C81EFA"/>
                </a:solidFill>
                <a:latin typeface="Consolas" panose="020B0609020204030204" pitchFamily="49" charset="0"/>
              </a:rPr>
              <a:t>1000</a:t>
            </a:r>
            <a:r>
              <a:rPr lang="pt-BR" sz="24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pt-BR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.Select(n =&gt; Math.Pow(n,</a:t>
            </a:r>
            <a:r>
              <a:rPr lang="pt-BR" sz="2400" dirty="0">
                <a:solidFill>
                  <a:srgbClr val="C81EFA"/>
                </a:solidFill>
                <a:latin typeface="Consolas" panose="020B0609020204030204" pitchFamily="49" charset="0"/>
              </a:rPr>
              <a:t>2</a:t>
            </a:r>
            <a:r>
              <a:rPr lang="pt-BR" sz="24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.Sum();</a:t>
            </a:r>
            <a:endParaRPr lang="en-GB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67E150-3B0F-413A-B18C-E165DB134E4F}"/>
              </a:ext>
            </a:extLst>
          </p:cNvPr>
          <p:cNvSpPr/>
          <p:nvPr/>
        </p:nvSpPr>
        <p:spPr>
          <a:xfrm>
            <a:off x="392783" y="2978947"/>
            <a:ext cx="11406433" cy="304698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pt-BR" sz="2400" dirty="0">
                <a:solidFill>
                  <a:srgbClr val="0000FF"/>
                </a:solidFill>
                <a:latin typeface="Consolas" panose="020B0609020204030204" pitchFamily="49" charset="0"/>
              </a:rPr>
              <a:t>double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sum = 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pt-BR" sz="2400" dirty="0">
                <a:solidFill>
                  <a:srgbClr val="0000FF"/>
                </a:solidFill>
                <a:latin typeface="Consolas" panose="020B0609020204030204" pitchFamily="49" charset="0"/>
              </a:rPr>
            </a:br>
            <a:r>
              <a:rPr lang="pt-BR" sz="24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pt-BR" sz="2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t-BR" sz="2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pt-BR" sz="2400" dirty="0">
                <a:solidFill>
                  <a:srgbClr val="000000"/>
                </a:solidFill>
                <a:latin typeface="Consolas" panose="020B0609020204030204" pitchFamily="49" charset="0"/>
              </a:rPr>
              <a:t> n = </a:t>
            </a:r>
            <a:r>
              <a:rPr lang="pt-BR" sz="2400" dirty="0">
                <a:solidFill>
                  <a:srgbClr val="C81EFA"/>
                </a:solidFill>
                <a:latin typeface="Consolas" panose="020B0609020204030204" pitchFamily="49" charset="0"/>
              </a:rPr>
              <a:t>1</a:t>
            </a:r>
            <a:r>
              <a:rPr lang="pt-BR" sz="2400" dirty="0">
                <a:solidFill>
                  <a:srgbClr val="000000"/>
                </a:solidFill>
                <a:latin typeface="Consolas" panose="020B0609020204030204" pitchFamily="49" charset="0"/>
              </a:rPr>
              <a:t>; n &lt;= 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10000000</a:t>
            </a:r>
            <a:r>
              <a:rPr lang="pt-BR" sz="2400" dirty="0">
                <a:solidFill>
                  <a:srgbClr val="000000"/>
                </a:solidFill>
                <a:latin typeface="Consolas" panose="020B0609020204030204" pitchFamily="49" charset="0"/>
              </a:rPr>
              <a:t>; n++)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var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a = n * 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2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var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b 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Math.Sin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((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2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*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Math.PI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* a)/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1000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var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c 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Math.Pow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(b,</a:t>
            </a:r>
            <a:r>
              <a:rPr lang="en-GB" sz="2400" dirty="0">
                <a:solidFill>
                  <a:srgbClr val="C81EFA"/>
                </a:solidFill>
                <a:latin typeface="Consolas" panose="020B0609020204030204" pitchFamily="49" charset="0"/>
              </a:rPr>
              <a:t>2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sum += c;</a:t>
            </a:r>
          </a:p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E91AEA5-A7F7-482E-97E1-F9C2537663DC}"/>
              </a:ext>
            </a:extLst>
          </p:cNvPr>
          <p:cNvSpPr/>
          <p:nvPr/>
        </p:nvSpPr>
        <p:spPr>
          <a:xfrm>
            <a:off x="6962191" y="705994"/>
            <a:ext cx="239360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AsParallel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141949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0F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pbs.twimg.com/media/Dk_ZSQbUUAAKcwB.jpg">
            <a:extLst>
              <a:ext uri="{FF2B5EF4-FFF2-40B4-BE49-F238E27FC236}">
                <a16:creationId xmlns:a16="http://schemas.microsoft.com/office/drawing/2014/main" id="{6AAA0AD7-97F8-4E50-8C1A-862A750759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1378" y="820727"/>
            <a:ext cx="8763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C2E0D87-86B9-436C-A7EE-D2CEFA68CEF6}"/>
              </a:ext>
            </a:extLst>
          </p:cNvPr>
          <p:cNvSpPr txBox="1"/>
          <p:nvPr/>
        </p:nvSpPr>
        <p:spPr>
          <a:xfrm>
            <a:off x="3609473" y="4977637"/>
            <a:ext cx="591444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solidFill>
                  <a:srgbClr val="16C119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https://adventofcode.com/</a:t>
            </a:r>
          </a:p>
        </p:txBody>
      </p:sp>
    </p:spTree>
    <p:extLst>
      <p:ext uri="{BB962C8B-B14F-4D97-AF65-F5344CB8AC3E}">
        <p14:creationId xmlns:p14="http://schemas.microsoft.com/office/powerpoint/2010/main" val="201901898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86FF36-2F1A-4056-92B3-EB395610E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41" y="264998"/>
            <a:ext cx="9477829" cy="526493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A093736-6581-4CB0-BA9D-6F663EA9768C}"/>
              </a:ext>
            </a:extLst>
          </p:cNvPr>
          <p:cNvSpPr/>
          <p:nvPr/>
        </p:nvSpPr>
        <p:spPr>
          <a:xfrm>
            <a:off x="246741" y="5769820"/>
            <a:ext cx="74029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@</a:t>
            </a:r>
            <a:r>
              <a:rPr lang="en-GB" sz="3600" dirty="0" err="1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mark_heath</a:t>
            </a:r>
            <a:r>
              <a:rPr lang="en-GB" sz="36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 | https://markheath.net</a:t>
            </a:r>
          </a:p>
        </p:txBody>
      </p:sp>
    </p:spTree>
    <p:extLst>
      <p:ext uri="{BB962C8B-B14F-4D97-AF65-F5344CB8AC3E}">
        <p14:creationId xmlns:p14="http://schemas.microsoft.com/office/powerpoint/2010/main" val="222761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Image result for learning c# 3.0">
            <a:extLst>
              <a:ext uri="{FF2B5EF4-FFF2-40B4-BE49-F238E27FC236}">
                <a16:creationId xmlns:a16="http://schemas.microsoft.com/office/drawing/2014/main" id="{87B56801-1688-458D-AA45-C6E13D77D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933" y="1390237"/>
            <a:ext cx="2940432" cy="3857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4322131-4E1A-4E4D-B685-048A2B786C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3841" y="2345884"/>
            <a:ext cx="6421000" cy="156966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30000"/>
              </a:spcBef>
              <a:spcAft>
                <a:spcPct val="0"/>
              </a:spcAft>
            </a:pP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en-US" sz="3200" dirty="0" err="1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3200" dirty="0" err="1">
                <a:solidFill>
                  <a:schemeClr val="accent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Where</a:t>
            </a: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(x </a:t>
            </a:r>
            <a:r>
              <a:rPr lang="en-US" altLang="en-US" sz="3200" dirty="0">
                <a:solidFill>
                  <a:schemeClr val="accent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=&gt;</a:t>
            </a: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200" dirty="0">
                <a:latin typeface="Consolas" panose="020B0609020204030204" pitchFamily="49" charset="0"/>
              </a:rPr>
              <a:t>x</a:t>
            </a: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% </a:t>
            </a:r>
            <a:r>
              <a:rPr lang="en-US" altLang="en-US" sz="3200" dirty="0">
                <a:solidFill>
                  <a:srgbClr val="666666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== </a:t>
            </a:r>
            <a:r>
              <a:rPr lang="en-US" altLang="en-US" sz="3200" dirty="0">
                <a:solidFill>
                  <a:srgbClr val="666666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)</a:t>
            </a:r>
            <a:b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.</a:t>
            </a:r>
            <a:r>
              <a:rPr lang="en-US" altLang="en-US" sz="3200" dirty="0" err="1">
                <a:solidFill>
                  <a:schemeClr val="accent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OrderBy</a:t>
            </a: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(x </a:t>
            </a:r>
            <a:r>
              <a:rPr lang="en-US" altLang="en-US" sz="3200" dirty="0">
                <a:solidFill>
                  <a:schemeClr val="accent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=&gt;</a:t>
            </a: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x)</a:t>
            </a:r>
            <a:b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.</a:t>
            </a:r>
            <a:r>
              <a:rPr lang="en-US" altLang="en-US" sz="3200" dirty="0">
                <a:solidFill>
                  <a:schemeClr val="accent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Select</a:t>
            </a: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(x </a:t>
            </a:r>
            <a:r>
              <a:rPr lang="en-US" altLang="en-US" sz="3200" dirty="0">
                <a:solidFill>
                  <a:schemeClr val="accent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=&gt;</a:t>
            </a: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x * x);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0883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Image result for learning c# 3.0">
            <a:extLst>
              <a:ext uri="{FF2B5EF4-FFF2-40B4-BE49-F238E27FC236}">
                <a16:creationId xmlns:a16="http://schemas.microsoft.com/office/drawing/2014/main" id="{87B56801-1688-458D-AA45-C6E13D77D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933" y="1390237"/>
            <a:ext cx="2940432" cy="3857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6855A8D-6BB7-49AF-94E9-03BC543FB8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0019" y="2153932"/>
            <a:ext cx="6430425" cy="206210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30000"/>
              </a:spcBef>
              <a:spcAft>
                <a:spcPct val="0"/>
              </a:spcAft>
            </a:pP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query =  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</a:b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</a:t>
            </a:r>
            <a:r>
              <a:rPr kumimoji="0" lang="en-US" altLang="en-US" sz="3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lang="en-US" altLang="en-US" sz="3200" dirty="0" err="1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3200" dirty="0" err="1">
                <a:latin typeface="Consolas" panose="020B0609020204030204" pitchFamily="49" charset="0"/>
                <a:cs typeface="Courier New" panose="02070309020205020404" pitchFamily="49" charset="0"/>
              </a:rPr>
              <a:t>Select</a:t>
            </a: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(x</a:t>
            </a:r>
            <a:r>
              <a:rPr lang="en-US" altLang="en-US" sz="3200" dirty="0">
                <a:latin typeface="Consolas" panose="020B0609020204030204" pitchFamily="49" charset="0"/>
                <a:cs typeface="Courier New" panose="02070309020205020404" pitchFamily="49" charset="0"/>
              </a:rPr>
              <a:t> =&gt; </a:t>
            </a:r>
            <a:r>
              <a:rPr lang="en-US" altLang="en-US" sz="3200" dirty="0">
                <a:solidFill>
                  <a:schemeClr val="accent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new</a:t>
            </a:r>
            <a:r>
              <a:rPr lang="en-US" altLang="en-US" sz="3200" b="1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{ </a:t>
            </a:r>
            <a:b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Square = x * x, </a:t>
            </a:r>
            <a:b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lang="en-US" altLang="en-US" sz="3200" dirty="0">
                <a:solidFill>
                  <a:srgbClr val="00000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      Cube = x * x * x });</a:t>
            </a: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2866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 descr="Image result for learning c# 3.0">
            <a:extLst>
              <a:ext uri="{FF2B5EF4-FFF2-40B4-BE49-F238E27FC236}">
                <a16:creationId xmlns:a16="http://schemas.microsoft.com/office/drawing/2014/main" id="{87B56801-1688-458D-AA45-C6E13D77D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933" y="1390237"/>
            <a:ext cx="2940432" cy="3857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EBA993F-311E-4E88-95C9-0361F5CACE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07603" y="2251807"/>
            <a:ext cx="5299209" cy="206210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from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in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data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where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%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==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666666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1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kumimoji="0" lang="en-US" altLang="en-US" sz="3200" i="0" u="none" strike="noStrike" cap="none" normalizeH="0" baseline="0" dirty="0" err="1">
                <a:ln>
                  <a:noFill/>
                </a:ln>
                <a:solidFill>
                  <a:schemeClr val="accent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orderby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descending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b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</a:br>
            <a:r>
              <a:rPr kumimoji="0" lang="en-US" altLang="en-US" sz="320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select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 * 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  <a:cs typeface="Courier New" panose="02070309020205020404" pitchFamily="49" charset="0"/>
              </a:rPr>
              <a:t>;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14593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7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F29AF20-DF0E-44E2-B0D2-FFD7638D9A61}"/>
              </a:ext>
            </a:extLst>
          </p:cNvPr>
          <p:cNvSpPr txBox="1"/>
          <p:nvPr/>
        </p:nvSpPr>
        <p:spPr>
          <a:xfrm>
            <a:off x="1010653" y="618766"/>
            <a:ext cx="9219627" cy="4154984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6600" i="1" dirty="0">
                <a:solidFill>
                  <a:schemeClr val="bg1"/>
                </a:solidFill>
                <a:latin typeface="Georgia" panose="02040502050405020303" pitchFamily="18" charset="0"/>
              </a:rPr>
              <a:t>“Give me six hours to chop down a tree and I will spend the first four sharpening the axe”</a:t>
            </a:r>
            <a:endParaRPr lang="en-GB" sz="4000" i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1CC3DE-4DC9-4C56-A526-0323D0494DDE}"/>
              </a:ext>
            </a:extLst>
          </p:cNvPr>
          <p:cNvSpPr txBox="1"/>
          <p:nvPr/>
        </p:nvSpPr>
        <p:spPr>
          <a:xfrm>
            <a:off x="4311890" y="5308790"/>
            <a:ext cx="7094048" cy="110799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6600" dirty="0">
                <a:solidFill>
                  <a:schemeClr val="bg1"/>
                </a:solidFill>
                <a:latin typeface="Georgia" panose="02040502050405020303" pitchFamily="18" charset="0"/>
              </a:rPr>
              <a:t>Abraham </a:t>
            </a:r>
            <a:r>
              <a:rPr lang="en-GB" sz="6600" dirty="0" err="1">
                <a:solidFill>
                  <a:schemeClr val="bg1"/>
                </a:solidFill>
                <a:latin typeface="Georgia" panose="02040502050405020303" pitchFamily="18" charset="0"/>
              </a:rPr>
              <a:t>LINQ’n</a:t>
            </a:r>
            <a:endParaRPr lang="en-GB" sz="4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922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theme/theme1.xml><?xml version="1.0" encoding="utf-8"?>
<a:theme xmlns:a="http://schemas.openxmlformats.org/drawingml/2006/main" name="Theme1">
  <a:themeElements>
    <a:clrScheme name="Office-th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orama2018NLPowerPointTemplate.potx" id="{9705AFDB-0799-4D53-8BD5-0F2851941A4F}" vid="{7BAB30A0-7706-4E9C-877A-234AFEBE5C1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Techorma2018NLTemplate</Template>
  <TotalTime>0</TotalTime>
  <Words>1828</Words>
  <Application>Microsoft Office PowerPoint</Application>
  <PresentationFormat>Widescreen</PresentationFormat>
  <Paragraphs>333</Paragraphs>
  <Slides>56</Slides>
  <Notes>30</Notes>
  <HiddenSlides>8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6" baseType="lpstr">
      <vt:lpstr>Arial</vt:lpstr>
      <vt:lpstr>Calibri</vt:lpstr>
      <vt:lpstr>Consolas</vt:lpstr>
      <vt:lpstr>Courier New</vt:lpstr>
      <vt:lpstr>Georgia</vt:lpstr>
      <vt:lpstr>Gotham Bold</vt:lpstr>
      <vt:lpstr>Gotham Medium</vt:lpstr>
      <vt:lpstr>Segoe UI Light</vt:lpstr>
      <vt:lpstr>Segoe UI Semibold</vt:lpstr>
      <vt:lpstr>Theme1</vt:lpstr>
      <vt:lpstr>PowerPoint Presentation</vt:lpstr>
      <vt:lpstr>PowerPoint Presentation</vt:lpstr>
      <vt:lpstr>Mark Heath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Tip #1 – Use LINQPad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Functional Programming Big Ideas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DeRudder Kevin</dc:creator>
  <cp:lastModifiedBy>Mark Heath</cp:lastModifiedBy>
  <cp:revision>2</cp:revision>
  <dcterms:created xsi:type="dcterms:W3CDTF">2018-08-22T08:31:57Z</dcterms:created>
  <dcterms:modified xsi:type="dcterms:W3CDTF">2018-10-03T07:42:43Z</dcterms:modified>
</cp:coreProperties>
</file>

<file path=docProps/thumbnail.jpeg>
</file>